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3"/>
  </p:notesMasterIdLst>
  <p:sldIdLst>
    <p:sldId id="256" r:id="rId2"/>
    <p:sldId id="261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</p:sldIdLst>
  <p:sldSz cx="9144000" cy="5143500" type="screen16x9"/>
  <p:notesSz cx="6858000" cy="9144000"/>
  <p:embeddedFontLst>
    <p:embeddedFont>
      <p:font typeface="Montserrat" pitchFamily="2" charset="77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BB713A6-5156-4448-B144-822046962AE8}">
  <a:tblStyle styleId="{BBB713A6-5156-4448-B144-822046962AE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886E1FF-FDF2-4410-8487-3ABA108AFFF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9"/>
  </p:normalViewPr>
  <p:slideViewPr>
    <p:cSldViewPr snapToGrid="0" snapToObjects="1">
      <p:cViewPr varScale="1">
        <p:scale>
          <a:sx n="140" d="100"/>
          <a:sy n="140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7388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2821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9604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1070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1209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711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0989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9100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5716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012325" y="2220413"/>
            <a:ext cx="5445900" cy="180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6208125" y="4214588"/>
            <a:ext cx="2250000" cy="10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691200" y="152400"/>
            <a:ext cx="7761600" cy="96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691200" y="1511100"/>
            <a:ext cx="7761600" cy="286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▣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□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/>
          <p:nvPr/>
        </p:nvSpPr>
        <p:spPr>
          <a:xfrm>
            <a:off x="813273" y="1205841"/>
            <a:ext cx="1533600" cy="10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/>
          <p:nvPr/>
        </p:nvSpPr>
        <p:spPr>
          <a:xfrm>
            <a:off x="0" y="0"/>
            <a:ext cx="1005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91200" y="628125"/>
            <a:ext cx="7761600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91200" y="1511100"/>
            <a:ext cx="7761600" cy="286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ontserrat"/>
              <a:buChar char="▣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ontserrat"/>
              <a:buChar char="□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ontserrat"/>
              <a:buChar char="■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●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○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■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●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○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■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ctrTitle"/>
          </p:nvPr>
        </p:nvSpPr>
        <p:spPr>
          <a:xfrm>
            <a:off x="3012325" y="2220413"/>
            <a:ext cx="5445900" cy="180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Jeremiah</a:t>
            </a:r>
            <a:br>
              <a:rPr lang="en" dirty="0"/>
            </a:br>
            <a:r>
              <a:rPr lang="en" dirty="0"/>
              <a:t>Week 4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691200" y="0"/>
            <a:ext cx="7761600" cy="96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Jeremiah 33:15-22</a:t>
            </a:r>
            <a:endParaRPr dirty="0"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310896" y="1278433"/>
            <a:ext cx="8833104" cy="37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800" dirty="0"/>
              <a:t>Zedekiah emancipated the slaves in Judah, one of the only good things he did as King</a:t>
            </a:r>
          </a:p>
          <a:p>
            <a:pPr lvl="1"/>
            <a:r>
              <a:rPr lang="en-US" sz="1800" dirty="0"/>
              <a:t>Yes, Jews held other Jews in slavery to pay off their debts</a:t>
            </a:r>
          </a:p>
          <a:p>
            <a:pPr lvl="1"/>
            <a:r>
              <a:rPr lang="en-US" sz="1800" dirty="0"/>
              <a:t>Zedekiah freed the slaves, most likely to add solders to the Judean military.</a:t>
            </a:r>
          </a:p>
          <a:p>
            <a:pPr lvl="1"/>
            <a:r>
              <a:rPr lang="en-US" sz="1800" dirty="0"/>
              <a:t>And it must have worked because the Babylonians were on the retreat.</a:t>
            </a:r>
          </a:p>
          <a:p>
            <a:pPr lvl="1"/>
            <a:r>
              <a:rPr lang="en-US" sz="1800" b="1" dirty="0"/>
              <a:t>But then the slaveowners demanded their slaves come back.</a:t>
            </a:r>
          </a:p>
          <a:p>
            <a:pPr lvl="1"/>
            <a:r>
              <a:rPr lang="en-US" sz="1800" dirty="0"/>
              <a:t>And for that, judgment is coming.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endParaRPr lang="en-US" sz="1800" dirty="0"/>
          </a:p>
        </p:txBody>
      </p:sp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29815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691200" y="0"/>
            <a:ext cx="7761600" cy="96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Next week</a:t>
            </a:r>
            <a:endParaRPr dirty="0"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310896" y="1278433"/>
            <a:ext cx="8833104" cy="37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33400" lvl="1" indent="0">
              <a:buNone/>
            </a:pPr>
            <a:endParaRPr lang="en-US" sz="1800" dirty="0"/>
          </a:p>
          <a:p>
            <a:pPr marL="533400" lvl="1" indent="0">
              <a:buNone/>
            </a:pPr>
            <a:endParaRPr lang="en-US" sz="1800" dirty="0"/>
          </a:p>
          <a:p>
            <a:pPr marL="533400" lvl="1" indent="0">
              <a:buNone/>
            </a:pPr>
            <a:r>
              <a:rPr lang="en-US" sz="1800" dirty="0"/>
              <a:t>Read chapters 35-43</a:t>
            </a:r>
          </a:p>
        </p:txBody>
      </p:sp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11847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691200" y="0"/>
            <a:ext cx="7761600" cy="96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Jeremiah 26:1-9, 16-19</a:t>
            </a:r>
            <a:endParaRPr dirty="0"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310896" y="1278433"/>
            <a:ext cx="8833104" cy="37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▣"/>
            </a:pPr>
            <a:r>
              <a:rPr lang="en-US" sz="1800" dirty="0"/>
              <a:t>Jeremiah preaches in the Temple (after the first deportation of exiles)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▣"/>
            </a:pPr>
            <a:r>
              <a:rPr lang="en-US" sz="1800" dirty="0"/>
              <a:t>Gives a warning: it’s not too late to change. If you don’t, Jerusalem will become like Shiloh, which was destroyed by the Assyrians.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▣"/>
            </a:pPr>
            <a:r>
              <a:rPr lang="en-US" sz="1800" b="1" dirty="0"/>
              <a:t>Like Jesus, who predicted the destruction of the Temple.</a:t>
            </a:r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lang="en-US" sz="1800" b="1" dirty="0"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▣"/>
            </a:pPr>
            <a:r>
              <a:rPr lang="en-US" sz="1800" dirty="0"/>
              <a:t>Who says Jeremiah should be killed? – “priests, prophets, and all the people?”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▣"/>
            </a:pPr>
            <a:r>
              <a:rPr lang="en-US" sz="1800" dirty="0"/>
              <a:t>But the “people” – the laity – change their minds. Now it’s them against the priests and the prophets – the clergy.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▣"/>
            </a:pPr>
            <a:r>
              <a:rPr lang="en-US" sz="1800" dirty="0"/>
              <a:t>The clergy, who speak for God, </a:t>
            </a:r>
            <a:r>
              <a:rPr lang="en-US" sz="1800" b="1" dirty="0"/>
              <a:t>are being schooled by the laity.</a:t>
            </a:r>
          </a:p>
        </p:txBody>
      </p:sp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691200" y="0"/>
            <a:ext cx="7761600" cy="96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Jeremiah 26:1-9, 16-19</a:t>
            </a:r>
            <a:endParaRPr dirty="0"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310896" y="1278433"/>
            <a:ext cx="8833104" cy="37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▣"/>
            </a:pPr>
            <a:r>
              <a:rPr lang="en-US" sz="1800" dirty="0"/>
              <a:t>Two big lessons:</a:t>
            </a:r>
          </a:p>
          <a:p>
            <a:pPr lvl="1">
              <a:spcBef>
                <a:spcPts val="600"/>
              </a:spcBef>
              <a:buChar char="▣"/>
            </a:pPr>
            <a:r>
              <a:rPr lang="en-US" sz="1800" dirty="0"/>
              <a:t>1. It’s never too late to change your mind.</a:t>
            </a:r>
          </a:p>
          <a:p>
            <a:pPr lvl="2">
              <a:spcBef>
                <a:spcPts val="600"/>
              </a:spcBef>
              <a:buChar char="▣"/>
            </a:pPr>
            <a:r>
              <a:rPr lang="en-US" sz="1800" dirty="0"/>
              <a:t>Jeremiah said, change your mind. And the people did.</a:t>
            </a:r>
          </a:p>
          <a:p>
            <a:pPr lvl="2">
              <a:spcBef>
                <a:spcPts val="600"/>
              </a:spcBef>
              <a:buChar char="▣"/>
            </a:pPr>
            <a:r>
              <a:rPr lang="en-US" sz="1800" dirty="0"/>
              <a:t>Jesus calls this </a:t>
            </a:r>
            <a:r>
              <a:rPr lang="en-US" sz="1800" b="1" dirty="0"/>
              <a:t>repentance. </a:t>
            </a:r>
          </a:p>
          <a:p>
            <a:pPr lvl="1">
              <a:spcBef>
                <a:spcPts val="600"/>
              </a:spcBef>
              <a:buChar char="▣"/>
            </a:pPr>
            <a:r>
              <a:rPr lang="en-US" sz="1800" dirty="0"/>
              <a:t>2. The laity fill the leadership void left by the clergy.</a:t>
            </a:r>
          </a:p>
          <a:p>
            <a:pPr lvl="2">
              <a:spcBef>
                <a:spcPts val="600"/>
              </a:spcBef>
              <a:buChar char="▣"/>
            </a:pPr>
            <a:r>
              <a:rPr lang="en-US" sz="1800" dirty="0"/>
              <a:t>They clergy have failed. Now it’s the laity’s turn.</a:t>
            </a:r>
          </a:p>
          <a:p>
            <a:pPr lvl="2">
              <a:spcBef>
                <a:spcPts val="600"/>
              </a:spcBef>
              <a:buChar char="▣"/>
            </a:pPr>
            <a:r>
              <a:rPr lang="en-US" sz="1800" dirty="0"/>
              <a:t>Jeremiah was a priest. The priests have turned against him.</a:t>
            </a:r>
          </a:p>
          <a:p>
            <a:pPr lvl="2">
              <a:spcBef>
                <a:spcPts val="600"/>
              </a:spcBef>
              <a:buChar char="▣"/>
            </a:pPr>
            <a:r>
              <a:rPr lang="en-US" sz="1800" dirty="0"/>
              <a:t>When the clergy turn away, it’s the laity’s job to call them back to their purpose.</a:t>
            </a:r>
          </a:p>
          <a:p>
            <a:pPr lvl="2">
              <a:spcBef>
                <a:spcPts val="600"/>
              </a:spcBef>
              <a:buChar char="▣"/>
            </a:pPr>
            <a:r>
              <a:rPr lang="en-US" sz="1800" dirty="0"/>
              <a:t>Jesus did the same. See the </a:t>
            </a:r>
            <a:r>
              <a:rPr lang="en-US" sz="1800" b="1" dirty="0"/>
              <a:t>Parable of the Wicked Tenants.</a:t>
            </a:r>
            <a:endParaRPr lang="en-US" sz="1800" dirty="0"/>
          </a:p>
          <a:p>
            <a:pPr lvl="2">
              <a:spcBef>
                <a:spcPts val="600"/>
              </a:spcBef>
              <a:buChar char="▣"/>
            </a:pPr>
            <a:endParaRPr lang="en-US" sz="1800" dirty="0"/>
          </a:p>
          <a:p>
            <a:pPr lvl="2">
              <a:spcBef>
                <a:spcPts val="600"/>
              </a:spcBef>
              <a:buChar char="▣"/>
            </a:pPr>
            <a:endParaRPr lang="en-US" sz="1800" dirty="0"/>
          </a:p>
        </p:txBody>
      </p:sp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6776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691200" y="0"/>
            <a:ext cx="7761600" cy="96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Jeremiah 27:1-7, 12-15</a:t>
            </a:r>
            <a:endParaRPr dirty="0"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310896" y="1278433"/>
            <a:ext cx="8833104" cy="37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800" dirty="0"/>
              <a:t>God tells Jeremiah to wear a </a:t>
            </a:r>
            <a:r>
              <a:rPr lang="en-US" sz="1800" b="1" dirty="0"/>
              <a:t>yoke</a:t>
            </a:r>
          </a:p>
          <a:p>
            <a:pPr lvl="1"/>
            <a:r>
              <a:rPr lang="en-US" sz="1800" dirty="0"/>
              <a:t>Like a team of horses or ox would wear</a:t>
            </a:r>
          </a:p>
          <a:p>
            <a:pPr lvl="1"/>
            <a:r>
              <a:rPr lang="en-US" sz="1800" dirty="0"/>
              <a:t>Another sermon illustration</a:t>
            </a:r>
          </a:p>
          <a:p>
            <a:pPr lvl="1"/>
            <a:r>
              <a:rPr lang="en-US" sz="1800" dirty="0"/>
              <a:t>All these nations, including Judah, must put on the yoke of servitude to Nebuchadnezzar</a:t>
            </a:r>
          </a:p>
          <a:p>
            <a:pPr lvl="1"/>
            <a:r>
              <a:rPr lang="en-US" sz="1800" dirty="0"/>
              <a:t>Essentially, don’t fight the Babylonians. Fight and die, or surrender and live.</a:t>
            </a:r>
          </a:p>
          <a:p>
            <a:r>
              <a:rPr lang="en-US" sz="1800" dirty="0"/>
              <a:t>It’s a </a:t>
            </a:r>
            <a:r>
              <a:rPr lang="en-US" sz="1800" b="1" dirty="0"/>
              <a:t>“Which hill will you die on?” </a:t>
            </a:r>
            <a:r>
              <a:rPr lang="en-US" sz="1800" dirty="0"/>
              <a:t>kind of problem</a:t>
            </a:r>
            <a:endParaRPr lang="en-US" sz="1800" b="1" dirty="0"/>
          </a:p>
          <a:p>
            <a:pPr lvl="1"/>
            <a:r>
              <a:rPr lang="en-US" sz="1800" dirty="0"/>
              <a:t>Will you die on your principles? (Judah deserves to be free!)</a:t>
            </a:r>
          </a:p>
          <a:p>
            <a:pPr lvl="1"/>
            <a:r>
              <a:rPr lang="en-US" sz="1800" dirty="0"/>
              <a:t>Or will you surrender you principles so the people might live?</a:t>
            </a:r>
          </a:p>
          <a:p>
            <a:pPr lvl="1"/>
            <a:r>
              <a:rPr lang="en-US" sz="1800" dirty="0"/>
              <a:t>Zedekiah has a hard decision to make.</a:t>
            </a:r>
          </a:p>
          <a:p>
            <a:r>
              <a:rPr lang="en-US" sz="1800" dirty="0" err="1"/>
              <a:t>menti.com</a:t>
            </a:r>
            <a:endParaRPr lang="en-US" sz="1800" dirty="0"/>
          </a:p>
        </p:txBody>
      </p:sp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8617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691200" y="0"/>
            <a:ext cx="7761600" cy="96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Jeremiah 28</a:t>
            </a:r>
            <a:endParaRPr dirty="0"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310896" y="1278433"/>
            <a:ext cx="8833104" cy="37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800" dirty="0"/>
              <a:t>Jeremiah debates Hananiah</a:t>
            </a:r>
          </a:p>
          <a:p>
            <a:pPr lvl="1"/>
            <a:r>
              <a:rPr lang="en-US" sz="1800" dirty="0"/>
              <a:t>Hananiah predicts that the Babylonian captivity, for the first wave of refugees, will end in two years.</a:t>
            </a:r>
          </a:p>
          <a:p>
            <a:pPr lvl="1"/>
            <a:r>
              <a:rPr lang="en-US" sz="1800" dirty="0"/>
              <a:t>Then Hananiah assaults Jeremiah, breaking his yoke.</a:t>
            </a:r>
          </a:p>
          <a:p>
            <a:r>
              <a:rPr lang="en-US" sz="1800" b="1" dirty="0"/>
              <a:t>So how do you know a false prophet is false?</a:t>
            </a:r>
          </a:p>
          <a:p>
            <a:pPr lvl="1"/>
            <a:r>
              <a:rPr lang="en-US" sz="1800" dirty="0"/>
              <a:t>If they predict peace and there’s no peace.</a:t>
            </a:r>
          </a:p>
          <a:p>
            <a:pPr lvl="1"/>
            <a:r>
              <a:rPr lang="en-US" sz="1800" dirty="0"/>
              <a:t>It’s telling good news to people who want to hear good news.</a:t>
            </a:r>
          </a:p>
          <a:p>
            <a:pPr lvl="1"/>
            <a:r>
              <a:rPr lang="en-US" sz="1800" dirty="0"/>
              <a:t>A real prophets will tell true news, even if it’s bad news, to people who want to hear good news.</a:t>
            </a:r>
          </a:p>
        </p:txBody>
      </p:sp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9565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691200" y="0"/>
            <a:ext cx="7761600" cy="96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Jeremiah 29</a:t>
            </a:r>
            <a:endParaRPr dirty="0"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310896" y="1278433"/>
            <a:ext cx="8833104" cy="37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800" dirty="0"/>
              <a:t>Jeremiah dictates a letter to the exiles in Babylon.</a:t>
            </a:r>
          </a:p>
          <a:p>
            <a:r>
              <a:rPr lang="en-US" sz="1800" dirty="0"/>
              <a:t>But it’s more than a letter, </a:t>
            </a:r>
            <a:r>
              <a:rPr lang="en-US" sz="1800" b="1" dirty="0"/>
              <a:t>it’s a fresh take on Judaism.</a:t>
            </a:r>
          </a:p>
          <a:p>
            <a:pPr lvl="1"/>
            <a:r>
              <a:rPr lang="en-US" sz="1800" dirty="0"/>
              <a:t>Forget about the Temple. Forget about the sacrifices. Forget about the Promised Land.</a:t>
            </a:r>
          </a:p>
          <a:p>
            <a:pPr lvl="1"/>
            <a:r>
              <a:rPr lang="en-US" sz="1800" i="1" dirty="0"/>
              <a:t>Practice your faith where you are, not where you think you should be.</a:t>
            </a:r>
          </a:p>
          <a:p>
            <a:pPr lvl="1"/>
            <a:r>
              <a:rPr lang="en-US" sz="1800" dirty="0"/>
              <a:t>Get rid of your victim mentality. Put on a missionary mentality. </a:t>
            </a:r>
          </a:p>
          <a:p>
            <a:pPr lvl="1"/>
            <a:r>
              <a:rPr lang="en-US" sz="1800" dirty="0"/>
              <a:t>God isn’t the God of one place or one building. </a:t>
            </a:r>
          </a:p>
          <a:p>
            <a:pPr lvl="1"/>
            <a:r>
              <a:rPr lang="en-US" sz="1800" b="1" dirty="0"/>
              <a:t>God is a God of people. </a:t>
            </a:r>
          </a:p>
          <a:p>
            <a:r>
              <a:rPr lang="en-US" sz="1800" dirty="0"/>
              <a:t>Yes, God will bring the people home, but get busy while you’re waiting. There’s work to do.</a:t>
            </a:r>
          </a:p>
          <a:p>
            <a:pPr lvl="1"/>
            <a:endParaRPr lang="en-US" sz="1800" dirty="0"/>
          </a:p>
        </p:txBody>
      </p:sp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3359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691200" y="0"/>
            <a:ext cx="7761600" cy="96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Jeremiah 31:27-34</a:t>
            </a:r>
            <a:endParaRPr dirty="0"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310896" y="1278433"/>
            <a:ext cx="8833104" cy="37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800" dirty="0"/>
              <a:t>Three big ideas</a:t>
            </a:r>
            <a:endParaRPr lang="en-US" sz="1800" b="1" dirty="0"/>
          </a:p>
          <a:p>
            <a:pPr lvl="1"/>
            <a:r>
              <a:rPr lang="en-US" sz="1800" b="1" dirty="0"/>
              <a:t>1. Judah </a:t>
            </a:r>
            <a:r>
              <a:rPr lang="en-US" sz="1800" b="1" i="1" dirty="0"/>
              <a:t>and </a:t>
            </a:r>
            <a:r>
              <a:rPr lang="en-US" sz="1800" b="1" dirty="0"/>
              <a:t>Israel will get to come home. </a:t>
            </a:r>
          </a:p>
          <a:p>
            <a:pPr lvl="2"/>
            <a:r>
              <a:rPr lang="en-US" sz="1800" dirty="0"/>
              <a:t>So far we’ve only talked about Judah. Israel has been lost for 150 years by now.</a:t>
            </a:r>
          </a:p>
          <a:p>
            <a:pPr lvl="2"/>
            <a:r>
              <a:rPr lang="en-US" sz="1800" dirty="0"/>
              <a:t>Now Jeremiah is predicting</a:t>
            </a:r>
            <a:r>
              <a:rPr lang="en-US" sz="1800" b="1" dirty="0"/>
              <a:t> </a:t>
            </a:r>
            <a:r>
              <a:rPr lang="en-US" sz="1800" dirty="0"/>
              <a:t>a time when every descendant of Jacob will come back.</a:t>
            </a:r>
          </a:p>
          <a:p>
            <a:pPr lvl="1"/>
            <a:r>
              <a:rPr lang="en-US" sz="1800" b="1" dirty="0"/>
              <a:t>2. Children will not have to pay for the sins of their parents.</a:t>
            </a:r>
            <a:endParaRPr lang="en-US" sz="1800" dirty="0"/>
          </a:p>
          <a:p>
            <a:pPr lvl="2"/>
            <a:r>
              <a:rPr lang="en-US" sz="1800" dirty="0"/>
              <a:t>Judah and Israel were destroyed because of what previous generations had done. That will end.</a:t>
            </a:r>
          </a:p>
          <a:p>
            <a:pPr lvl="1"/>
            <a:r>
              <a:rPr lang="en-US" sz="1800" b="1" dirty="0"/>
              <a:t>3. The old covenant will be no more. The new covenant will be on the heart</a:t>
            </a:r>
            <a:r>
              <a:rPr lang="en-US" sz="1800" dirty="0"/>
              <a:t>.</a:t>
            </a:r>
          </a:p>
          <a:p>
            <a:pPr lvl="2"/>
            <a:r>
              <a:rPr lang="en-US" sz="1800" dirty="0"/>
              <a:t>The people won’t need Genesis-Deuteronomy anymore.</a:t>
            </a:r>
          </a:p>
          <a:p>
            <a:pPr lvl="2"/>
            <a:r>
              <a:rPr lang="en-US" sz="1800" dirty="0"/>
              <a:t>Everyone will “just know” God, without need for a law.</a:t>
            </a:r>
          </a:p>
          <a:p>
            <a:pPr lvl="1"/>
            <a:endParaRPr lang="en-US" sz="1800" dirty="0"/>
          </a:p>
        </p:txBody>
      </p:sp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5101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691200" y="0"/>
            <a:ext cx="7761600" cy="96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Jeremiah 32:1-8</a:t>
            </a:r>
            <a:endParaRPr dirty="0"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310896" y="1278433"/>
            <a:ext cx="8833104" cy="37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800" dirty="0"/>
              <a:t>God tells Jeremiah to buy a field in his hometown, </a:t>
            </a:r>
            <a:r>
              <a:rPr lang="en-US" sz="1800" b="1" dirty="0"/>
              <a:t>Anatoth.</a:t>
            </a:r>
          </a:p>
          <a:p>
            <a:pPr lvl="1"/>
            <a:r>
              <a:rPr lang="en-US" sz="1800" dirty="0"/>
              <a:t>Jeremiah’s cousin must be in debt, and Jeremiah, as the son of the older brother, has the right to buy his cousin’s property.</a:t>
            </a:r>
          </a:p>
          <a:p>
            <a:pPr lvl="1"/>
            <a:r>
              <a:rPr lang="en-US" sz="1800" dirty="0"/>
              <a:t>So Jeremiah buys the field.</a:t>
            </a:r>
          </a:p>
          <a:p>
            <a:r>
              <a:rPr lang="en-US" sz="1800" dirty="0"/>
              <a:t>But there’s a problem:</a:t>
            </a:r>
          </a:p>
          <a:p>
            <a:pPr lvl="1"/>
            <a:r>
              <a:rPr lang="en-US" sz="1800" dirty="0"/>
              <a:t>THE BABYLONIAN ARMY IS HERE.</a:t>
            </a:r>
          </a:p>
          <a:p>
            <a:pPr lvl="1"/>
            <a:r>
              <a:rPr lang="en-US" sz="1800" dirty="0"/>
              <a:t>Jeremiah can’t leave Jerusalem because the city is under siege. The army will burn and destroy Anatoth. Why would anyone sink money into a place like that?</a:t>
            </a:r>
          </a:p>
          <a:p>
            <a:pPr lvl="1"/>
            <a:r>
              <a:rPr lang="en-US" sz="1800" dirty="0"/>
              <a:t>It’s like buying a house on Brays Bayou with three feet of water still inside it.</a:t>
            </a:r>
          </a:p>
          <a:p>
            <a:r>
              <a:rPr lang="en-US" sz="1800" b="1" dirty="0"/>
              <a:t>“Houses and fields and vineyards shall again be bought in this land.”</a:t>
            </a:r>
          </a:p>
          <a:p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endParaRPr lang="en-US" sz="1800" dirty="0"/>
          </a:p>
        </p:txBody>
      </p:sp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26418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691200" y="0"/>
            <a:ext cx="7761600" cy="96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Jeremiah 32:1-8</a:t>
            </a:r>
            <a:endParaRPr dirty="0"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310896" y="1278433"/>
            <a:ext cx="8833104" cy="37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800" dirty="0"/>
              <a:t>Go to </a:t>
            </a:r>
            <a:r>
              <a:rPr lang="en-US" sz="1800" dirty="0" err="1"/>
              <a:t>menti.com</a:t>
            </a:r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endParaRPr lang="en-US" sz="1800" dirty="0"/>
          </a:p>
        </p:txBody>
      </p:sp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9528561"/>
      </p:ext>
    </p:extLst>
  </p:cSld>
  <p:clrMapOvr>
    <a:masterClrMapping/>
  </p:clrMapOvr>
</p:sld>
</file>

<file path=ppt/theme/theme1.xml><?xml version="1.0" encoding="utf-8"?>
<a:theme xmlns:a="http://schemas.openxmlformats.org/drawingml/2006/main" name="Desdemona template">
  <a:themeElements>
    <a:clrScheme name="Custom 347">
      <a:dk1>
        <a:srgbClr val="454F5B"/>
      </a:dk1>
      <a:lt1>
        <a:srgbClr val="FFFFFF"/>
      </a:lt1>
      <a:dk2>
        <a:srgbClr val="89929B"/>
      </a:dk2>
      <a:lt2>
        <a:srgbClr val="EFF1F3"/>
      </a:lt2>
      <a:accent1>
        <a:srgbClr val="4ECDC4"/>
      </a:accent1>
      <a:accent2>
        <a:srgbClr val="C7F464"/>
      </a:accent2>
      <a:accent3>
        <a:srgbClr val="454F5B"/>
      </a:accent3>
      <a:accent4>
        <a:srgbClr val="738498"/>
      </a:accent4>
      <a:accent5>
        <a:srgbClr val="A6B5C7"/>
      </a:accent5>
      <a:accent6>
        <a:srgbClr val="D4DAE0"/>
      </a:accent6>
      <a:hlink>
        <a:srgbClr val="454F5B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876</Words>
  <Application>Microsoft Macintosh PowerPoint</Application>
  <PresentationFormat>On-screen Show (16:9)</PresentationFormat>
  <Paragraphs>93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Montserrat</vt:lpstr>
      <vt:lpstr>Arial</vt:lpstr>
      <vt:lpstr>Desdemona template</vt:lpstr>
      <vt:lpstr>Jeremiah Week 4</vt:lpstr>
      <vt:lpstr>Read Jeremiah 26:1-9, 16-19</vt:lpstr>
      <vt:lpstr>Read Jeremiah 26:1-9, 16-19</vt:lpstr>
      <vt:lpstr>Read Jeremiah 27:1-7, 12-15</vt:lpstr>
      <vt:lpstr>Read Jeremiah 28</vt:lpstr>
      <vt:lpstr>Read Jeremiah 29</vt:lpstr>
      <vt:lpstr>Read Jeremiah 31:27-34</vt:lpstr>
      <vt:lpstr>Read Jeremiah 32:1-8</vt:lpstr>
      <vt:lpstr>Read Jeremiah 32:1-8</vt:lpstr>
      <vt:lpstr>Read Jeremiah 33:15-22</vt:lpstr>
      <vt:lpstr>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Jeremiah Week 4</dc:title>
  <cp:lastModifiedBy>David Horton</cp:lastModifiedBy>
  <cp:revision>10</cp:revision>
  <dcterms:modified xsi:type="dcterms:W3CDTF">2021-06-25T18:50:56Z</dcterms:modified>
</cp:coreProperties>
</file>