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17"/>
  </p:notesMasterIdLst>
  <p:sldIdLst>
    <p:sldId id="256" r:id="rId2"/>
    <p:sldId id="306" r:id="rId3"/>
    <p:sldId id="261" r:id="rId4"/>
    <p:sldId id="295" r:id="rId5"/>
    <p:sldId id="299" r:id="rId6"/>
    <p:sldId id="296" r:id="rId7"/>
    <p:sldId id="297" r:id="rId8"/>
    <p:sldId id="300" r:id="rId9"/>
    <p:sldId id="298" r:id="rId10"/>
    <p:sldId id="301" r:id="rId11"/>
    <p:sldId id="302" r:id="rId12"/>
    <p:sldId id="303" r:id="rId13"/>
    <p:sldId id="304" r:id="rId14"/>
    <p:sldId id="305" r:id="rId15"/>
    <p:sldId id="259" r:id="rId16"/>
  </p:sldIdLst>
  <p:sldSz cx="9144000" cy="5143500" type="screen16x9"/>
  <p:notesSz cx="6858000" cy="9144000"/>
  <p:embeddedFontLst>
    <p:embeddedFont>
      <p:font typeface="Montserrat" pitchFamily="2" charset="77"/>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9D65BA1-6D69-4548-B479-736EBF70C33D}">
  <a:tblStyle styleId="{B9D65BA1-6D69-4548-B479-736EBF70C33D}"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B2065233-25E1-4989-AD35-E11AE04927D7}"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9"/>
  </p:normalViewPr>
  <p:slideViewPr>
    <p:cSldViewPr snapToGrid="0" snapToObjects="1">
      <p:cViewPr varScale="1">
        <p:scale>
          <a:sx n="140" d="100"/>
          <a:sy n="140" d="100"/>
        </p:scale>
        <p:origin x="84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144228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474386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78837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085971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945565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56582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818018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252757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573562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85191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711219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86394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chemeClr val="accent1"/>
        </a:solidFill>
        <a:effectLst/>
      </p:bgPr>
    </p:bg>
    <p:spTree>
      <p:nvGrpSpPr>
        <p:cNvPr id="1" name="Shape 9"/>
        <p:cNvGrpSpPr/>
        <p:nvPr/>
      </p:nvGrpSpPr>
      <p:grpSpPr>
        <a:xfrm>
          <a:off x="0" y="0"/>
          <a:ext cx="0" cy="0"/>
          <a:chOff x="0" y="0"/>
          <a:chExt cx="0" cy="0"/>
        </a:xfrm>
      </p:grpSpPr>
      <p:sp>
        <p:nvSpPr>
          <p:cNvPr id="10" name="Google Shape;10;p2"/>
          <p:cNvSpPr/>
          <p:nvPr/>
        </p:nvSpPr>
        <p:spPr>
          <a:xfrm>
            <a:off x="818063" y="805650"/>
            <a:ext cx="7507875" cy="3532200"/>
          </a:xfrm>
          <a:custGeom>
            <a:avLst/>
            <a:gdLst/>
            <a:ahLst/>
            <a:cxnLst/>
            <a:rect l="l" t="t" r="r" b="b"/>
            <a:pathLst>
              <a:path w="300315" h="141288" extrusionOk="0">
                <a:moveTo>
                  <a:pt x="121105" y="0"/>
                </a:moveTo>
                <a:lnTo>
                  <a:pt x="0" y="0"/>
                </a:lnTo>
                <a:lnTo>
                  <a:pt x="0" y="141288"/>
                </a:lnTo>
                <a:lnTo>
                  <a:pt x="300315" y="141288"/>
                </a:lnTo>
                <a:lnTo>
                  <a:pt x="300315" y="305"/>
                </a:lnTo>
                <a:lnTo>
                  <a:pt x="179211" y="305"/>
                </a:lnTo>
              </a:path>
            </a:pathLst>
          </a:custGeom>
          <a:noFill/>
          <a:ln w="152400" cap="flat" cmpd="sng">
            <a:solidFill>
              <a:schemeClr val="lt1"/>
            </a:solidFill>
            <a:prstDash val="solid"/>
            <a:miter lim="8000"/>
            <a:headEnd type="none" w="med" len="med"/>
            <a:tailEnd type="none" w="med" len="med"/>
          </a:ln>
        </p:spPr>
      </p:sp>
      <p:sp>
        <p:nvSpPr>
          <p:cNvPr id="11" name="Google Shape;11;p2"/>
          <p:cNvSpPr txBox="1">
            <a:spLocks noGrp="1"/>
          </p:cNvSpPr>
          <p:nvPr>
            <p:ph type="ctrTitle"/>
          </p:nvPr>
        </p:nvSpPr>
        <p:spPr>
          <a:xfrm>
            <a:off x="2296350" y="1991850"/>
            <a:ext cx="4551300" cy="1159800"/>
          </a:xfrm>
          <a:prstGeom prst="rect">
            <a:avLst/>
          </a:prstGeom>
        </p:spPr>
        <p:txBody>
          <a:bodyPr spcFirstLastPara="1" wrap="square" lIns="0" tIns="0" rIns="0" bIns="0" anchor="ctr" anchorCtr="0">
            <a:noAutofit/>
          </a:bodyPr>
          <a:lstStyle>
            <a:lvl1pPr lvl="0" algn="ctr">
              <a:spcBef>
                <a:spcPts val="0"/>
              </a:spcBef>
              <a:spcAft>
                <a:spcPts val="0"/>
              </a:spcAft>
              <a:buClr>
                <a:schemeClr val="dk1"/>
              </a:buClr>
              <a:buSzPts val="3000"/>
              <a:buNone/>
              <a:defRPr sz="3000">
                <a:solidFill>
                  <a:schemeClr val="dk1"/>
                </a:solidFill>
              </a:defRPr>
            </a:lvl1pPr>
            <a:lvl2pPr lvl="1" algn="ctr">
              <a:spcBef>
                <a:spcPts val="0"/>
              </a:spcBef>
              <a:spcAft>
                <a:spcPts val="0"/>
              </a:spcAft>
              <a:buClr>
                <a:schemeClr val="dk1"/>
              </a:buClr>
              <a:buSzPts val="3000"/>
              <a:buNone/>
              <a:defRPr sz="3000">
                <a:solidFill>
                  <a:schemeClr val="dk1"/>
                </a:solidFill>
              </a:defRPr>
            </a:lvl2pPr>
            <a:lvl3pPr lvl="2" algn="ctr">
              <a:spcBef>
                <a:spcPts val="0"/>
              </a:spcBef>
              <a:spcAft>
                <a:spcPts val="0"/>
              </a:spcAft>
              <a:buClr>
                <a:schemeClr val="dk1"/>
              </a:buClr>
              <a:buSzPts val="3000"/>
              <a:buNone/>
              <a:defRPr sz="3000">
                <a:solidFill>
                  <a:schemeClr val="dk1"/>
                </a:solidFill>
              </a:defRPr>
            </a:lvl3pPr>
            <a:lvl4pPr lvl="3" algn="ctr">
              <a:spcBef>
                <a:spcPts val="0"/>
              </a:spcBef>
              <a:spcAft>
                <a:spcPts val="0"/>
              </a:spcAft>
              <a:buClr>
                <a:schemeClr val="dk1"/>
              </a:buClr>
              <a:buSzPts val="3000"/>
              <a:buNone/>
              <a:defRPr sz="3000">
                <a:solidFill>
                  <a:schemeClr val="dk1"/>
                </a:solidFill>
              </a:defRPr>
            </a:lvl4pPr>
            <a:lvl5pPr lvl="4" algn="ctr">
              <a:spcBef>
                <a:spcPts val="0"/>
              </a:spcBef>
              <a:spcAft>
                <a:spcPts val="0"/>
              </a:spcAft>
              <a:buClr>
                <a:schemeClr val="dk1"/>
              </a:buClr>
              <a:buSzPts val="3000"/>
              <a:buNone/>
              <a:defRPr sz="3000">
                <a:solidFill>
                  <a:schemeClr val="dk1"/>
                </a:solidFill>
              </a:defRPr>
            </a:lvl5pPr>
            <a:lvl6pPr lvl="5" algn="ctr">
              <a:spcBef>
                <a:spcPts val="0"/>
              </a:spcBef>
              <a:spcAft>
                <a:spcPts val="0"/>
              </a:spcAft>
              <a:buClr>
                <a:schemeClr val="dk1"/>
              </a:buClr>
              <a:buSzPts val="3000"/>
              <a:buNone/>
              <a:defRPr sz="3000">
                <a:solidFill>
                  <a:schemeClr val="dk1"/>
                </a:solidFill>
              </a:defRPr>
            </a:lvl6pPr>
            <a:lvl7pPr lvl="6" algn="ctr">
              <a:spcBef>
                <a:spcPts val="0"/>
              </a:spcBef>
              <a:spcAft>
                <a:spcPts val="0"/>
              </a:spcAft>
              <a:buClr>
                <a:schemeClr val="dk1"/>
              </a:buClr>
              <a:buSzPts val="3000"/>
              <a:buNone/>
              <a:defRPr sz="3000">
                <a:solidFill>
                  <a:schemeClr val="dk1"/>
                </a:solidFill>
              </a:defRPr>
            </a:lvl7pPr>
            <a:lvl8pPr lvl="7" algn="ctr">
              <a:spcBef>
                <a:spcPts val="0"/>
              </a:spcBef>
              <a:spcAft>
                <a:spcPts val="0"/>
              </a:spcAft>
              <a:buClr>
                <a:schemeClr val="dk1"/>
              </a:buClr>
              <a:buSzPts val="3000"/>
              <a:buNone/>
              <a:defRPr sz="3000">
                <a:solidFill>
                  <a:schemeClr val="dk1"/>
                </a:solidFill>
              </a:defRPr>
            </a:lvl8pPr>
            <a:lvl9pPr lvl="8" algn="ctr">
              <a:spcBef>
                <a:spcPts val="0"/>
              </a:spcBef>
              <a:spcAft>
                <a:spcPts val="0"/>
              </a:spcAft>
              <a:buClr>
                <a:schemeClr val="dk1"/>
              </a:buClr>
              <a:buSzPts val="3000"/>
              <a:buNone/>
              <a:defRPr sz="3000">
                <a:solidFill>
                  <a:schemeClr val="dk1"/>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bg>
      <p:bgPr>
        <a:solidFill>
          <a:schemeClr val="accent1"/>
        </a:solidFill>
        <a:effectLst/>
      </p:bgPr>
    </p:bg>
    <p:spTree>
      <p:nvGrpSpPr>
        <p:cNvPr id="1" name="Shape 12"/>
        <p:cNvGrpSpPr/>
        <p:nvPr/>
      </p:nvGrpSpPr>
      <p:grpSpPr>
        <a:xfrm>
          <a:off x="0" y="0"/>
          <a:ext cx="0" cy="0"/>
          <a:chOff x="0" y="0"/>
          <a:chExt cx="0" cy="0"/>
        </a:xfrm>
      </p:grpSpPr>
      <p:sp>
        <p:nvSpPr>
          <p:cNvPr id="13" name="Google Shape;13;p3"/>
          <p:cNvSpPr/>
          <p:nvPr/>
        </p:nvSpPr>
        <p:spPr>
          <a:xfrm>
            <a:off x="818063" y="805650"/>
            <a:ext cx="7507875" cy="3532200"/>
          </a:xfrm>
          <a:custGeom>
            <a:avLst/>
            <a:gdLst/>
            <a:ahLst/>
            <a:cxnLst/>
            <a:rect l="l" t="t" r="r" b="b"/>
            <a:pathLst>
              <a:path w="300315" h="141288" extrusionOk="0">
                <a:moveTo>
                  <a:pt x="121105" y="0"/>
                </a:moveTo>
                <a:lnTo>
                  <a:pt x="0" y="0"/>
                </a:lnTo>
                <a:lnTo>
                  <a:pt x="0" y="141288"/>
                </a:lnTo>
                <a:lnTo>
                  <a:pt x="300315" y="141288"/>
                </a:lnTo>
                <a:lnTo>
                  <a:pt x="300315" y="305"/>
                </a:lnTo>
                <a:lnTo>
                  <a:pt x="179211" y="305"/>
                </a:lnTo>
              </a:path>
            </a:pathLst>
          </a:custGeom>
          <a:noFill/>
          <a:ln w="76200" cap="flat" cmpd="sng">
            <a:solidFill>
              <a:schemeClr val="lt1"/>
            </a:solidFill>
            <a:prstDash val="solid"/>
            <a:miter lim="8000"/>
            <a:headEnd type="none" w="med" len="med"/>
            <a:tailEnd type="none" w="med" len="med"/>
          </a:ln>
        </p:spPr>
      </p:sp>
      <p:sp>
        <p:nvSpPr>
          <p:cNvPr id="14" name="Google Shape;14;p3"/>
          <p:cNvSpPr txBox="1">
            <a:spLocks noGrp="1"/>
          </p:cNvSpPr>
          <p:nvPr>
            <p:ph type="ctrTitle"/>
          </p:nvPr>
        </p:nvSpPr>
        <p:spPr>
          <a:xfrm>
            <a:off x="1933200" y="2189999"/>
            <a:ext cx="5277600" cy="447600"/>
          </a:xfrm>
          <a:prstGeom prst="rect">
            <a:avLst/>
          </a:prstGeom>
        </p:spPr>
        <p:txBody>
          <a:bodyPr spcFirstLastPara="1" wrap="square" lIns="0" tIns="0" rIns="0" bIns="0" anchor="b" anchorCtr="0">
            <a:noAutofit/>
          </a:bodyPr>
          <a:lstStyle>
            <a:lvl1pPr lvl="0" algn="ctr" rtl="0">
              <a:spcBef>
                <a:spcPts val="0"/>
              </a:spcBef>
              <a:spcAft>
                <a:spcPts val="0"/>
              </a:spcAft>
              <a:buClr>
                <a:schemeClr val="dk1"/>
              </a:buClr>
              <a:buSzPts val="2400"/>
              <a:buNone/>
              <a:defRPr sz="2400" b="0">
                <a:solidFill>
                  <a:schemeClr val="dk1"/>
                </a:solidFill>
              </a:defRPr>
            </a:lvl1pPr>
            <a:lvl2pPr lvl="1" algn="ctr" rtl="0">
              <a:spcBef>
                <a:spcPts val="0"/>
              </a:spcBef>
              <a:spcAft>
                <a:spcPts val="0"/>
              </a:spcAft>
              <a:buClr>
                <a:schemeClr val="dk1"/>
              </a:buClr>
              <a:buSzPts val="2400"/>
              <a:buNone/>
              <a:defRPr sz="2400" b="0">
                <a:solidFill>
                  <a:schemeClr val="dk1"/>
                </a:solidFill>
              </a:defRPr>
            </a:lvl2pPr>
            <a:lvl3pPr lvl="2" algn="ctr" rtl="0">
              <a:spcBef>
                <a:spcPts val="0"/>
              </a:spcBef>
              <a:spcAft>
                <a:spcPts val="0"/>
              </a:spcAft>
              <a:buClr>
                <a:schemeClr val="dk1"/>
              </a:buClr>
              <a:buSzPts val="2400"/>
              <a:buNone/>
              <a:defRPr sz="2400" b="0">
                <a:solidFill>
                  <a:schemeClr val="dk1"/>
                </a:solidFill>
              </a:defRPr>
            </a:lvl3pPr>
            <a:lvl4pPr lvl="3" algn="ctr" rtl="0">
              <a:spcBef>
                <a:spcPts val="0"/>
              </a:spcBef>
              <a:spcAft>
                <a:spcPts val="0"/>
              </a:spcAft>
              <a:buClr>
                <a:schemeClr val="dk1"/>
              </a:buClr>
              <a:buSzPts val="2400"/>
              <a:buNone/>
              <a:defRPr sz="2400" b="0">
                <a:solidFill>
                  <a:schemeClr val="dk1"/>
                </a:solidFill>
              </a:defRPr>
            </a:lvl4pPr>
            <a:lvl5pPr lvl="4" algn="ctr" rtl="0">
              <a:spcBef>
                <a:spcPts val="0"/>
              </a:spcBef>
              <a:spcAft>
                <a:spcPts val="0"/>
              </a:spcAft>
              <a:buClr>
                <a:schemeClr val="dk1"/>
              </a:buClr>
              <a:buSzPts val="2400"/>
              <a:buNone/>
              <a:defRPr sz="2400" b="0">
                <a:solidFill>
                  <a:schemeClr val="dk1"/>
                </a:solidFill>
              </a:defRPr>
            </a:lvl5pPr>
            <a:lvl6pPr lvl="5" algn="ctr" rtl="0">
              <a:spcBef>
                <a:spcPts val="0"/>
              </a:spcBef>
              <a:spcAft>
                <a:spcPts val="0"/>
              </a:spcAft>
              <a:buClr>
                <a:schemeClr val="dk1"/>
              </a:buClr>
              <a:buSzPts val="2400"/>
              <a:buNone/>
              <a:defRPr sz="2400" b="0">
                <a:solidFill>
                  <a:schemeClr val="dk1"/>
                </a:solidFill>
              </a:defRPr>
            </a:lvl6pPr>
            <a:lvl7pPr lvl="6" algn="ctr" rtl="0">
              <a:spcBef>
                <a:spcPts val="0"/>
              </a:spcBef>
              <a:spcAft>
                <a:spcPts val="0"/>
              </a:spcAft>
              <a:buClr>
                <a:schemeClr val="dk1"/>
              </a:buClr>
              <a:buSzPts val="2400"/>
              <a:buNone/>
              <a:defRPr sz="2400" b="0">
                <a:solidFill>
                  <a:schemeClr val="dk1"/>
                </a:solidFill>
              </a:defRPr>
            </a:lvl7pPr>
            <a:lvl8pPr lvl="7" algn="ctr" rtl="0">
              <a:spcBef>
                <a:spcPts val="0"/>
              </a:spcBef>
              <a:spcAft>
                <a:spcPts val="0"/>
              </a:spcAft>
              <a:buClr>
                <a:schemeClr val="dk1"/>
              </a:buClr>
              <a:buSzPts val="2400"/>
              <a:buNone/>
              <a:defRPr sz="2400" b="0">
                <a:solidFill>
                  <a:schemeClr val="dk1"/>
                </a:solidFill>
              </a:defRPr>
            </a:lvl8pPr>
            <a:lvl9pPr lvl="8" algn="ctr" rtl="0">
              <a:spcBef>
                <a:spcPts val="0"/>
              </a:spcBef>
              <a:spcAft>
                <a:spcPts val="0"/>
              </a:spcAft>
              <a:buClr>
                <a:schemeClr val="dk1"/>
              </a:buClr>
              <a:buSzPts val="2400"/>
              <a:buNone/>
              <a:defRPr sz="2400" b="0">
                <a:solidFill>
                  <a:schemeClr val="dk1"/>
                </a:solidFill>
              </a:defRPr>
            </a:lvl9pPr>
          </a:lstStyle>
          <a:p>
            <a:endParaRPr/>
          </a:p>
        </p:txBody>
      </p:sp>
      <p:sp>
        <p:nvSpPr>
          <p:cNvPr id="15" name="Google Shape;15;p3"/>
          <p:cNvSpPr txBox="1">
            <a:spLocks noGrp="1"/>
          </p:cNvSpPr>
          <p:nvPr>
            <p:ph type="subTitle" idx="1"/>
          </p:nvPr>
        </p:nvSpPr>
        <p:spPr>
          <a:xfrm>
            <a:off x="685800" y="2505901"/>
            <a:ext cx="7772400" cy="4476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lt1"/>
              </a:buClr>
              <a:buSzPts val="1800"/>
              <a:buNone/>
              <a:defRPr sz="1800">
                <a:solidFill>
                  <a:schemeClr val="lt1"/>
                </a:solidFill>
              </a:defRPr>
            </a:lvl1pPr>
            <a:lvl2pPr lvl="1" algn="ctr" rtl="0">
              <a:spcBef>
                <a:spcPts val="0"/>
              </a:spcBef>
              <a:spcAft>
                <a:spcPts val="0"/>
              </a:spcAft>
              <a:buClr>
                <a:schemeClr val="lt1"/>
              </a:buClr>
              <a:buSzPts val="1800"/>
              <a:buNone/>
              <a:defRPr sz="1800">
                <a:solidFill>
                  <a:schemeClr val="lt1"/>
                </a:solidFill>
              </a:defRPr>
            </a:lvl2pPr>
            <a:lvl3pPr lvl="2" algn="ctr" rtl="0">
              <a:spcBef>
                <a:spcPts val="0"/>
              </a:spcBef>
              <a:spcAft>
                <a:spcPts val="0"/>
              </a:spcAft>
              <a:buClr>
                <a:schemeClr val="lt1"/>
              </a:buClr>
              <a:buSzPts val="1800"/>
              <a:buNone/>
              <a:defRPr sz="1800">
                <a:solidFill>
                  <a:schemeClr val="lt1"/>
                </a:solidFill>
              </a:defRPr>
            </a:lvl3pPr>
            <a:lvl4pPr lvl="3" algn="ctr" rtl="0">
              <a:spcBef>
                <a:spcPts val="0"/>
              </a:spcBef>
              <a:spcAft>
                <a:spcPts val="0"/>
              </a:spcAft>
              <a:buClr>
                <a:schemeClr val="lt1"/>
              </a:buClr>
              <a:buSzPts val="1800"/>
              <a:buNone/>
              <a:defRPr>
                <a:solidFill>
                  <a:schemeClr val="lt1"/>
                </a:solidFill>
              </a:defRPr>
            </a:lvl4pPr>
            <a:lvl5pPr lvl="4" algn="ctr" rtl="0">
              <a:spcBef>
                <a:spcPts val="0"/>
              </a:spcBef>
              <a:spcAft>
                <a:spcPts val="0"/>
              </a:spcAft>
              <a:buClr>
                <a:schemeClr val="lt1"/>
              </a:buClr>
              <a:buSzPts val="1800"/>
              <a:buNone/>
              <a:defRPr>
                <a:solidFill>
                  <a:schemeClr val="lt1"/>
                </a:solidFill>
              </a:defRPr>
            </a:lvl5pPr>
            <a:lvl6pPr lvl="5" algn="ctr" rtl="0">
              <a:spcBef>
                <a:spcPts val="0"/>
              </a:spcBef>
              <a:spcAft>
                <a:spcPts val="0"/>
              </a:spcAft>
              <a:buClr>
                <a:schemeClr val="lt1"/>
              </a:buClr>
              <a:buSzPts val="1800"/>
              <a:buNone/>
              <a:defRPr>
                <a:solidFill>
                  <a:schemeClr val="lt1"/>
                </a:solidFill>
              </a:defRPr>
            </a:lvl6pPr>
            <a:lvl7pPr lvl="6" algn="ctr" rtl="0">
              <a:spcBef>
                <a:spcPts val="0"/>
              </a:spcBef>
              <a:spcAft>
                <a:spcPts val="0"/>
              </a:spcAft>
              <a:buClr>
                <a:schemeClr val="lt1"/>
              </a:buClr>
              <a:buSzPts val="1800"/>
              <a:buNone/>
              <a:defRPr>
                <a:solidFill>
                  <a:schemeClr val="lt1"/>
                </a:solidFill>
              </a:defRPr>
            </a:lvl7pPr>
            <a:lvl8pPr lvl="7" algn="ctr" rtl="0">
              <a:spcBef>
                <a:spcPts val="0"/>
              </a:spcBef>
              <a:spcAft>
                <a:spcPts val="0"/>
              </a:spcAft>
              <a:buClr>
                <a:schemeClr val="lt1"/>
              </a:buClr>
              <a:buSzPts val="1800"/>
              <a:buNone/>
              <a:defRPr>
                <a:solidFill>
                  <a:schemeClr val="lt1"/>
                </a:solidFill>
              </a:defRPr>
            </a:lvl8pPr>
            <a:lvl9pPr lvl="8" algn="ctr" rtl="0">
              <a:spcBef>
                <a:spcPts val="0"/>
              </a:spcBef>
              <a:spcAft>
                <a:spcPts val="0"/>
              </a:spcAft>
              <a:buClr>
                <a:schemeClr val="lt1"/>
              </a:buClr>
              <a:buSzPts val="1800"/>
              <a:buNone/>
              <a:defRPr>
                <a:solidFill>
                  <a:schemeClr val="lt1"/>
                </a:solidFill>
              </a:defRPr>
            </a:lvl9pPr>
          </a:lstStyle>
          <a:p>
            <a:endParaRPr/>
          </a:p>
        </p:txBody>
      </p:sp>
      <p:sp>
        <p:nvSpPr>
          <p:cNvPr id="16" name="Google Shape;16;p3"/>
          <p:cNvSpPr txBox="1">
            <a:spLocks noGrp="1"/>
          </p:cNvSpPr>
          <p:nvPr>
            <p:ph type="sldNum" idx="12"/>
          </p:nvPr>
        </p:nvSpPr>
        <p:spPr>
          <a:xfrm>
            <a:off x="-125" y="4337850"/>
            <a:ext cx="9144000" cy="8055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2"/>
        <p:cNvGrpSpPr/>
        <p:nvPr/>
      </p:nvGrpSpPr>
      <p:grpSpPr>
        <a:xfrm>
          <a:off x="0" y="0"/>
          <a:ext cx="0" cy="0"/>
          <a:chOff x="0" y="0"/>
          <a:chExt cx="0" cy="0"/>
        </a:xfrm>
      </p:grpSpPr>
      <p:sp>
        <p:nvSpPr>
          <p:cNvPr id="23" name="Google Shape;23;p5"/>
          <p:cNvSpPr/>
          <p:nvPr/>
        </p:nvSpPr>
        <p:spPr>
          <a:xfrm>
            <a:off x="259950" y="274275"/>
            <a:ext cx="8624125" cy="4594950"/>
          </a:xfrm>
          <a:custGeom>
            <a:avLst/>
            <a:gdLst/>
            <a:ahLst/>
            <a:cxnLst/>
            <a:rect l="l" t="t" r="r" b="b"/>
            <a:pathLst>
              <a:path w="344965" h="183798" extrusionOk="0">
                <a:moveTo>
                  <a:pt x="114070" y="38"/>
                </a:moveTo>
                <a:lnTo>
                  <a:pt x="0" y="0"/>
                </a:lnTo>
                <a:lnTo>
                  <a:pt x="0" y="183798"/>
                </a:lnTo>
                <a:lnTo>
                  <a:pt x="344965" y="183798"/>
                </a:lnTo>
                <a:lnTo>
                  <a:pt x="344965" y="0"/>
                </a:lnTo>
                <a:lnTo>
                  <a:pt x="231506" y="0"/>
                </a:lnTo>
              </a:path>
            </a:pathLst>
          </a:custGeom>
          <a:noFill/>
          <a:ln w="76200" cap="flat" cmpd="sng">
            <a:solidFill>
              <a:schemeClr val="accent1"/>
            </a:solidFill>
            <a:prstDash val="solid"/>
            <a:miter lim="8000"/>
            <a:headEnd type="none" w="med" len="med"/>
            <a:tailEnd type="none" w="med" len="med"/>
          </a:ln>
        </p:spPr>
      </p:sp>
      <p:sp>
        <p:nvSpPr>
          <p:cNvPr id="24" name="Google Shape;24;p5"/>
          <p:cNvSpPr txBox="1">
            <a:spLocks noGrp="1"/>
          </p:cNvSpPr>
          <p:nvPr>
            <p:ph type="title"/>
          </p:nvPr>
        </p:nvSpPr>
        <p:spPr>
          <a:xfrm>
            <a:off x="3241650" y="99105"/>
            <a:ext cx="2660700" cy="360300"/>
          </a:xfrm>
          <a:prstGeom prst="rect">
            <a:avLst/>
          </a:prstGeom>
        </p:spPr>
        <p:txBody>
          <a:bodyPr spcFirstLastPara="1" wrap="square" lIns="0" tIns="0" rIns="0" bIns="0" anchor="ctr" anchorCtr="0">
            <a:noAutofit/>
          </a:bodyPr>
          <a:lstStyle>
            <a:lvl1pPr lvl="0">
              <a:spcBef>
                <a:spcPts val="0"/>
              </a:spcBef>
              <a:spcAft>
                <a:spcPts val="0"/>
              </a:spcAft>
              <a:buSzPts val="1200"/>
              <a:buNone/>
              <a:defRPr/>
            </a:lvl1pPr>
            <a:lvl2pPr lvl="1">
              <a:spcBef>
                <a:spcPts val="0"/>
              </a:spcBef>
              <a:spcAft>
                <a:spcPts val="0"/>
              </a:spcAft>
              <a:buSzPts val="1200"/>
              <a:buNone/>
              <a:defRPr/>
            </a:lvl2pPr>
            <a:lvl3pPr lvl="2">
              <a:spcBef>
                <a:spcPts val="0"/>
              </a:spcBef>
              <a:spcAft>
                <a:spcPts val="0"/>
              </a:spcAft>
              <a:buSzPts val="1200"/>
              <a:buNone/>
              <a:defRPr/>
            </a:lvl3pPr>
            <a:lvl4pPr lvl="3">
              <a:spcBef>
                <a:spcPts val="0"/>
              </a:spcBef>
              <a:spcAft>
                <a:spcPts val="0"/>
              </a:spcAft>
              <a:buSzPts val="1200"/>
              <a:buNone/>
              <a:defRPr/>
            </a:lvl4pPr>
            <a:lvl5pPr lvl="4">
              <a:spcBef>
                <a:spcPts val="0"/>
              </a:spcBef>
              <a:spcAft>
                <a:spcPts val="0"/>
              </a:spcAft>
              <a:buSzPts val="1200"/>
              <a:buNone/>
              <a:defRPr/>
            </a:lvl5pPr>
            <a:lvl6pPr lvl="5">
              <a:spcBef>
                <a:spcPts val="0"/>
              </a:spcBef>
              <a:spcAft>
                <a:spcPts val="0"/>
              </a:spcAft>
              <a:buSzPts val="1200"/>
              <a:buNone/>
              <a:defRPr/>
            </a:lvl6pPr>
            <a:lvl7pPr lvl="6">
              <a:spcBef>
                <a:spcPts val="0"/>
              </a:spcBef>
              <a:spcAft>
                <a:spcPts val="0"/>
              </a:spcAft>
              <a:buSzPts val="1200"/>
              <a:buNone/>
              <a:defRPr/>
            </a:lvl7pPr>
            <a:lvl8pPr lvl="7">
              <a:spcBef>
                <a:spcPts val="0"/>
              </a:spcBef>
              <a:spcAft>
                <a:spcPts val="0"/>
              </a:spcAft>
              <a:buSzPts val="1200"/>
              <a:buNone/>
              <a:defRPr/>
            </a:lvl8pPr>
            <a:lvl9pPr lvl="8">
              <a:spcBef>
                <a:spcPts val="0"/>
              </a:spcBef>
              <a:spcAft>
                <a:spcPts val="0"/>
              </a:spcAft>
              <a:buSzPts val="1200"/>
              <a:buNone/>
              <a:defRPr/>
            </a:lvl9pPr>
          </a:lstStyle>
          <a:p>
            <a:endParaRPr/>
          </a:p>
        </p:txBody>
      </p:sp>
      <p:sp>
        <p:nvSpPr>
          <p:cNvPr id="25" name="Google Shape;25;p5"/>
          <p:cNvSpPr txBox="1">
            <a:spLocks noGrp="1"/>
          </p:cNvSpPr>
          <p:nvPr>
            <p:ph type="body" idx="1"/>
          </p:nvPr>
        </p:nvSpPr>
        <p:spPr>
          <a:xfrm>
            <a:off x="916650" y="950850"/>
            <a:ext cx="7310700" cy="32418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sz="2400"/>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sz="2400"/>
            </a:lvl4pPr>
            <a:lvl5pPr marL="2286000" lvl="4" indent="-381000">
              <a:spcBef>
                <a:spcPts val="0"/>
              </a:spcBef>
              <a:spcAft>
                <a:spcPts val="0"/>
              </a:spcAft>
              <a:buSzPts val="2400"/>
              <a:buChar char="○"/>
              <a:defRPr sz="2400"/>
            </a:lvl5pPr>
            <a:lvl6pPr marL="2743200" lvl="5" indent="-381000">
              <a:spcBef>
                <a:spcPts val="0"/>
              </a:spcBef>
              <a:spcAft>
                <a:spcPts val="0"/>
              </a:spcAft>
              <a:buSzPts val="2400"/>
              <a:buChar char="■"/>
              <a:defRPr sz="2400"/>
            </a:lvl6pPr>
            <a:lvl7pPr marL="3200400" lvl="6" indent="-381000">
              <a:spcBef>
                <a:spcPts val="0"/>
              </a:spcBef>
              <a:spcAft>
                <a:spcPts val="0"/>
              </a:spcAft>
              <a:buSzPts val="2400"/>
              <a:buChar char="●"/>
              <a:defRPr sz="2400"/>
            </a:lvl7pPr>
            <a:lvl8pPr marL="3657600" lvl="7" indent="-381000">
              <a:spcBef>
                <a:spcPts val="0"/>
              </a:spcBef>
              <a:spcAft>
                <a:spcPts val="0"/>
              </a:spcAft>
              <a:buSzPts val="2400"/>
              <a:buChar char="○"/>
              <a:defRPr sz="2400"/>
            </a:lvl8pPr>
            <a:lvl9pPr marL="4114800" lvl="8" indent="-381000">
              <a:spcBef>
                <a:spcPts val="0"/>
              </a:spcBef>
              <a:spcAft>
                <a:spcPts val="0"/>
              </a:spcAft>
              <a:buSzPts val="2400"/>
              <a:buChar char="■"/>
              <a:defRPr sz="2400"/>
            </a:lvl9pPr>
          </a:lstStyle>
          <a:p>
            <a:endParaRPr/>
          </a:p>
        </p:txBody>
      </p:sp>
      <p:sp>
        <p:nvSpPr>
          <p:cNvPr id="26" name="Google Shape;26;p5"/>
          <p:cNvSpPr txBox="1">
            <a:spLocks noGrp="1"/>
          </p:cNvSpPr>
          <p:nvPr>
            <p:ph type="sldNum" idx="12"/>
          </p:nvPr>
        </p:nvSpPr>
        <p:spPr>
          <a:xfrm>
            <a:off x="-125" y="4869225"/>
            <a:ext cx="9144000" cy="2742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241650" y="99105"/>
            <a:ext cx="2660700" cy="360300"/>
          </a:xfrm>
          <a:prstGeom prst="rect">
            <a:avLst/>
          </a:prstGeom>
          <a:noFill/>
          <a:ln>
            <a:noFill/>
          </a:ln>
        </p:spPr>
        <p:txBody>
          <a:bodyPr spcFirstLastPara="1" wrap="square" lIns="0" tIns="0" rIns="0" bIns="0" anchor="ctr" anchorCtr="0">
            <a:noAutofit/>
          </a:bodyPr>
          <a:lstStyle>
            <a:lvl1pPr lvl="0" algn="ctr">
              <a:spcBef>
                <a:spcPts val="0"/>
              </a:spcBef>
              <a:spcAft>
                <a:spcPts val="0"/>
              </a:spcAft>
              <a:buClr>
                <a:schemeClr val="dk2"/>
              </a:buClr>
              <a:buSzPts val="1200"/>
              <a:buFont typeface="Montserrat"/>
              <a:buNone/>
              <a:defRPr sz="1200" b="1">
                <a:solidFill>
                  <a:schemeClr val="dk2"/>
                </a:solidFill>
                <a:latin typeface="Montserrat"/>
                <a:ea typeface="Montserrat"/>
                <a:cs typeface="Montserrat"/>
                <a:sym typeface="Montserrat"/>
              </a:defRPr>
            </a:lvl1pPr>
            <a:lvl2pPr lvl="1" algn="ctr">
              <a:spcBef>
                <a:spcPts val="0"/>
              </a:spcBef>
              <a:spcAft>
                <a:spcPts val="0"/>
              </a:spcAft>
              <a:buClr>
                <a:schemeClr val="dk2"/>
              </a:buClr>
              <a:buSzPts val="1200"/>
              <a:buFont typeface="Montserrat"/>
              <a:buNone/>
              <a:defRPr sz="1200" b="1">
                <a:solidFill>
                  <a:schemeClr val="dk2"/>
                </a:solidFill>
                <a:latin typeface="Montserrat"/>
                <a:ea typeface="Montserrat"/>
                <a:cs typeface="Montserrat"/>
                <a:sym typeface="Montserrat"/>
              </a:defRPr>
            </a:lvl2pPr>
            <a:lvl3pPr lvl="2" algn="ctr">
              <a:spcBef>
                <a:spcPts val="0"/>
              </a:spcBef>
              <a:spcAft>
                <a:spcPts val="0"/>
              </a:spcAft>
              <a:buClr>
                <a:schemeClr val="dk2"/>
              </a:buClr>
              <a:buSzPts val="1200"/>
              <a:buFont typeface="Montserrat"/>
              <a:buNone/>
              <a:defRPr sz="1200" b="1">
                <a:solidFill>
                  <a:schemeClr val="dk2"/>
                </a:solidFill>
                <a:latin typeface="Montserrat"/>
                <a:ea typeface="Montserrat"/>
                <a:cs typeface="Montserrat"/>
                <a:sym typeface="Montserrat"/>
              </a:defRPr>
            </a:lvl3pPr>
            <a:lvl4pPr lvl="3" algn="ctr">
              <a:spcBef>
                <a:spcPts val="0"/>
              </a:spcBef>
              <a:spcAft>
                <a:spcPts val="0"/>
              </a:spcAft>
              <a:buClr>
                <a:schemeClr val="dk2"/>
              </a:buClr>
              <a:buSzPts val="1200"/>
              <a:buFont typeface="Montserrat"/>
              <a:buNone/>
              <a:defRPr sz="1200" b="1">
                <a:solidFill>
                  <a:schemeClr val="dk2"/>
                </a:solidFill>
                <a:latin typeface="Montserrat"/>
                <a:ea typeface="Montserrat"/>
                <a:cs typeface="Montserrat"/>
                <a:sym typeface="Montserrat"/>
              </a:defRPr>
            </a:lvl4pPr>
            <a:lvl5pPr lvl="4" algn="ctr">
              <a:spcBef>
                <a:spcPts val="0"/>
              </a:spcBef>
              <a:spcAft>
                <a:spcPts val="0"/>
              </a:spcAft>
              <a:buClr>
                <a:schemeClr val="dk2"/>
              </a:buClr>
              <a:buSzPts val="1200"/>
              <a:buFont typeface="Montserrat"/>
              <a:buNone/>
              <a:defRPr sz="1200" b="1">
                <a:solidFill>
                  <a:schemeClr val="dk2"/>
                </a:solidFill>
                <a:latin typeface="Montserrat"/>
                <a:ea typeface="Montserrat"/>
                <a:cs typeface="Montserrat"/>
                <a:sym typeface="Montserrat"/>
              </a:defRPr>
            </a:lvl5pPr>
            <a:lvl6pPr lvl="5" algn="ctr">
              <a:spcBef>
                <a:spcPts val="0"/>
              </a:spcBef>
              <a:spcAft>
                <a:spcPts val="0"/>
              </a:spcAft>
              <a:buClr>
                <a:schemeClr val="dk2"/>
              </a:buClr>
              <a:buSzPts val="1200"/>
              <a:buFont typeface="Montserrat"/>
              <a:buNone/>
              <a:defRPr sz="1200" b="1">
                <a:solidFill>
                  <a:schemeClr val="dk2"/>
                </a:solidFill>
                <a:latin typeface="Montserrat"/>
                <a:ea typeface="Montserrat"/>
                <a:cs typeface="Montserrat"/>
                <a:sym typeface="Montserrat"/>
              </a:defRPr>
            </a:lvl6pPr>
            <a:lvl7pPr lvl="6" algn="ctr">
              <a:spcBef>
                <a:spcPts val="0"/>
              </a:spcBef>
              <a:spcAft>
                <a:spcPts val="0"/>
              </a:spcAft>
              <a:buClr>
                <a:schemeClr val="dk2"/>
              </a:buClr>
              <a:buSzPts val="1200"/>
              <a:buFont typeface="Montserrat"/>
              <a:buNone/>
              <a:defRPr sz="1200" b="1">
                <a:solidFill>
                  <a:schemeClr val="dk2"/>
                </a:solidFill>
                <a:latin typeface="Montserrat"/>
                <a:ea typeface="Montserrat"/>
                <a:cs typeface="Montserrat"/>
                <a:sym typeface="Montserrat"/>
              </a:defRPr>
            </a:lvl7pPr>
            <a:lvl8pPr lvl="7" algn="ctr">
              <a:spcBef>
                <a:spcPts val="0"/>
              </a:spcBef>
              <a:spcAft>
                <a:spcPts val="0"/>
              </a:spcAft>
              <a:buClr>
                <a:schemeClr val="dk2"/>
              </a:buClr>
              <a:buSzPts val="1200"/>
              <a:buFont typeface="Montserrat"/>
              <a:buNone/>
              <a:defRPr sz="1200" b="1">
                <a:solidFill>
                  <a:schemeClr val="dk2"/>
                </a:solidFill>
                <a:latin typeface="Montserrat"/>
                <a:ea typeface="Montserrat"/>
                <a:cs typeface="Montserrat"/>
                <a:sym typeface="Montserrat"/>
              </a:defRPr>
            </a:lvl8pPr>
            <a:lvl9pPr lvl="8" algn="ctr">
              <a:spcBef>
                <a:spcPts val="0"/>
              </a:spcBef>
              <a:spcAft>
                <a:spcPts val="0"/>
              </a:spcAft>
              <a:buClr>
                <a:schemeClr val="dk2"/>
              </a:buClr>
              <a:buSzPts val="1200"/>
              <a:buFont typeface="Montserrat"/>
              <a:buNone/>
              <a:defRPr sz="1200" b="1">
                <a:solidFill>
                  <a:schemeClr val="dk2"/>
                </a:solidFill>
                <a:latin typeface="Montserrat"/>
                <a:ea typeface="Montserrat"/>
                <a:cs typeface="Montserrat"/>
                <a:sym typeface="Montserrat"/>
              </a:defRPr>
            </a:lvl9pPr>
          </a:lstStyle>
          <a:p>
            <a:endParaRPr/>
          </a:p>
        </p:txBody>
      </p:sp>
      <p:sp>
        <p:nvSpPr>
          <p:cNvPr id="7" name="Google Shape;7;p1"/>
          <p:cNvSpPr txBox="1">
            <a:spLocks noGrp="1"/>
          </p:cNvSpPr>
          <p:nvPr>
            <p:ph type="body" idx="1"/>
          </p:nvPr>
        </p:nvSpPr>
        <p:spPr>
          <a:xfrm>
            <a:off x="916650" y="950850"/>
            <a:ext cx="7310700" cy="32418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chemeClr val="dk2"/>
              </a:buClr>
              <a:buSzPts val="2400"/>
              <a:buFont typeface="Droid Serif"/>
              <a:buChar char="⊡"/>
              <a:defRPr sz="3000">
                <a:solidFill>
                  <a:schemeClr val="dk1"/>
                </a:solidFill>
                <a:latin typeface="Droid Serif"/>
                <a:ea typeface="Droid Serif"/>
                <a:cs typeface="Droid Serif"/>
                <a:sym typeface="Droid Serif"/>
              </a:defRPr>
            </a:lvl1pPr>
            <a:lvl2pPr marL="914400" lvl="1" indent="-342900">
              <a:spcBef>
                <a:spcPts val="0"/>
              </a:spcBef>
              <a:spcAft>
                <a:spcPts val="0"/>
              </a:spcAft>
              <a:buClr>
                <a:schemeClr val="dk2"/>
              </a:buClr>
              <a:buSzPts val="1800"/>
              <a:buFont typeface="Droid Serif"/>
              <a:buChar char="□"/>
              <a:defRPr sz="2400">
                <a:solidFill>
                  <a:schemeClr val="dk1"/>
                </a:solidFill>
                <a:latin typeface="Droid Serif"/>
                <a:ea typeface="Droid Serif"/>
                <a:cs typeface="Droid Serif"/>
                <a:sym typeface="Droid Serif"/>
              </a:defRPr>
            </a:lvl2pPr>
            <a:lvl3pPr marL="1371600" lvl="2" indent="-381000">
              <a:spcBef>
                <a:spcPts val="0"/>
              </a:spcBef>
              <a:spcAft>
                <a:spcPts val="0"/>
              </a:spcAft>
              <a:buClr>
                <a:schemeClr val="dk2"/>
              </a:buClr>
              <a:buSzPts val="2400"/>
              <a:buFont typeface="Droid Serif"/>
              <a:buChar char="■"/>
              <a:defRPr sz="2400">
                <a:solidFill>
                  <a:schemeClr val="dk1"/>
                </a:solidFill>
                <a:latin typeface="Droid Serif"/>
                <a:ea typeface="Droid Serif"/>
                <a:cs typeface="Droid Serif"/>
                <a:sym typeface="Droid Serif"/>
              </a:defRPr>
            </a:lvl3pPr>
            <a:lvl4pPr marL="1828800" lvl="3" indent="-342900">
              <a:spcBef>
                <a:spcPts val="0"/>
              </a:spcBef>
              <a:spcAft>
                <a:spcPts val="0"/>
              </a:spcAft>
              <a:buClr>
                <a:schemeClr val="dk2"/>
              </a:buClr>
              <a:buSzPts val="1800"/>
              <a:buFont typeface="Droid Serif"/>
              <a:buChar char="●"/>
              <a:defRPr sz="1800">
                <a:solidFill>
                  <a:schemeClr val="dk1"/>
                </a:solidFill>
                <a:latin typeface="Droid Serif"/>
                <a:ea typeface="Droid Serif"/>
                <a:cs typeface="Droid Serif"/>
                <a:sym typeface="Droid Serif"/>
              </a:defRPr>
            </a:lvl4pPr>
            <a:lvl5pPr marL="2286000" lvl="4" indent="-342900">
              <a:spcBef>
                <a:spcPts val="0"/>
              </a:spcBef>
              <a:spcAft>
                <a:spcPts val="0"/>
              </a:spcAft>
              <a:buClr>
                <a:schemeClr val="dk1"/>
              </a:buClr>
              <a:buSzPts val="1800"/>
              <a:buFont typeface="Droid Serif"/>
              <a:buChar char="○"/>
              <a:defRPr sz="1800">
                <a:solidFill>
                  <a:schemeClr val="dk1"/>
                </a:solidFill>
                <a:latin typeface="Droid Serif"/>
                <a:ea typeface="Droid Serif"/>
                <a:cs typeface="Droid Serif"/>
                <a:sym typeface="Droid Serif"/>
              </a:defRPr>
            </a:lvl5pPr>
            <a:lvl6pPr marL="2743200" lvl="5" indent="-342900">
              <a:spcBef>
                <a:spcPts val="0"/>
              </a:spcBef>
              <a:spcAft>
                <a:spcPts val="0"/>
              </a:spcAft>
              <a:buClr>
                <a:schemeClr val="dk1"/>
              </a:buClr>
              <a:buSzPts val="1800"/>
              <a:buFont typeface="Droid Serif"/>
              <a:buChar char="■"/>
              <a:defRPr sz="1800">
                <a:solidFill>
                  <a:schemeClr val="dk1"/>
                </a:solidFill>
                <a:latin typeface="Droid Serif"/>
                <a:ea typeface="Droid Serif"/>
                <a:cs typeface="Droid Serif"/>
                <a:sym typeface="Droid Serif"/>
              </a:defRPr>
            </a:lvl6pPr>
            <a:lvl7pPr marL="3200400" lvl="6" indent="-342900">
              <a:spcBef>
                <a:spcPts val="0"/>
              </a:spcBef>
              <a:spcAft>
                <a:spcPts val="0"/>
              </a:spcAft>
              <a:buClr>
                <a:schemeClr val="dk1"/>
              </a:buClr>
              <a:buSzPts val="1800"/>
              <a:buFont typeface="Droid Serif"/>
              <a:buChar char="●"/>
              <a:defRPr sz="1800">
                <a:solidFill>
                  <a:schemeClr val="dk1"/>
                </a:solidFill>
                <a:latin typeface="Droid Serif"/>
                <a:ea typeface="Droid Serif"/>
                <a:cs typeface="Droid Serif"/>
                <a:sym typeface="Droid Serif"/>
              </a:defRPr>
            </a:lvl7pPr>
            <a:lvl8pPr marL="3657600" lvl="7" indent="-342900">
              <a:spcBef>
                <a:spcPts val="0"/>
              </a:spcBef>
              <a:spcAft>
                <a:spcPts val="0"/>
              </a:spcAft>
              <a:buClr>
                <a:schemeClr val="dk1"/>
              </a:buClr>
              <a:buSzPts val="1800"/>
              <a:buFont typeface="Droid Serif"/>
              <a:buChar char="○"/>
              <a:defRPr sz="1800">
                <a:solidFill>
                  <a:schemeClr val="dk1"/>
                </a:solidFill>
                <a:latin typeface="Droid Serif"/>
                <a:ea typeface="Droid Serif"/>
                <a:cs typeface="Droid Serif"/>
                <a:sym typeface="Droid Serif"/>
              </a:defRPr>
            </a:lvl8pPr>
            <a:lvl9pPr marL="4114800" lvl="8" indent="-342900">
              <a:spcBef>
                <a:spcPts val="0"/>
              </a:spcBef>
              <a:spcAft>
                <a:spcPts val="0"/>
              </a:spcAft>
              <a:buClr>
                <a:schemeClr val="dk1"/>
              </a:buClr>
              <a:buSzPts val="1800"/>
              <a:buFont typeface="Droid Serif"/>
              <a:buChar char="■"/>
              <a:defRPr sz="1800">
                <a:solidFill>
                  <a:schemeClr val="dk1"/>
                </a:solidFill>
                <a:latin typeface="Droid Serif"/>
                <a:ea typeface="Droid Serif"/>
                <a:cs typeface="Droid Serif"/>
                <a:sym typeface="Droid Serif"/>
              </a:defRPr>
            </a:lvl9pPr>
          </a:lstStyle>
          <a:p>
            <a:endParaRPr/>
          </a:p>
        </p:txBody>
      </p:sp>
      <p:sp>
        <p:nvSpPr>
          <p:cNvPr id="8" name="Google Shape;8;p1"/>
          <p:cNvSpPr txBox="1">
            <a:spLocks noGrp="1"/>
          </p:cNvSpPr>
          <p:nvPr>
            <p:ph type="sldNum" idx="12"/>
          </p:nvPr>
        </p:nvSpPr>
        <p:spPr>
          <a:xfrm>
            <a:off x="-125" y="4869225"/>
            <a:ext cx="9144000" cy="274200"/>
          </a:xfrm>
          <a:prstGeom prst="rect">
            <a:avLst/>
          </a:prstGeom>
          <a:noFill/>
          <a:ln>
            <a:noFill/>
          </a:ln>
        </p:spPr>
        <p:txBody>
          <a:bodyPr spcFirstLastPara="1" wrap="square" lIns="91425" tIns="91425" rIns="91425" bIns="91425" anchor="ctr" anchorCtr="0">
            <a:noAutofit/>
          </a:bodyPr>
          <a:lstStyle>
            <a:lvl1pPr lvl="0" algn="ctr">
              <a:buNone/>
              <a:defRPr sz="800" b="1">
                <a:solidFill>
                  <a:schemeClr val="accent1"/>
                </a:solidFill>
                <a:latin typeface="Montserrat"/>
                <a:ea typeface="Montserrat"/>
                <a:cs typeface="Montserrat"/>
                <a:sym typeface="Montserrat"/>
              </a:defRPr>
            </a:lvl1pPr>
            <a:lvl2pPr lvl="1" algn="ctr">
              <a:buNone/>
              <a:defRPr sz="800" b="1">
                <a:solidFill>
                  <a:schemeClr val="accent1"/>
                </a:solidFill>
                <a:latin typeface="Montserrat"/>
                <a:ea typeface="Montserrat"/>
                <a:cs typeface="Montserrat"/>
                <a:sym typeface="Montserrat"/>
              </a:defRPr>
            </a:lvl2pPr>
            <a:lvl3pPr lvl="2" algn="ctr">
              <a:buNone/>
              <a:defRPr sz="800" b="1">
                <a:solidFill>
                  <a:schemeClr val="accent1"/>
                </a:solidFill>
                <a:latin typeface="Montserrat"/>
                <a:ea typeface="Montserrat"/>
                <a:cs typeface="Montserrat"/>
                <a:sym typeface="Montserrat"/>
              </a:defRPr>
            </a:lvl3pPr>
            <a:lvl4pPr lvl="3" algn="ctr">
              <a:buNone/>
              <a:defRPr sz="800" b="1">
                <a:solidFill>
                  <a:schemeClr val="accent1"/>
                </a:solidFill>
                <a:latin typeface="Montserrat"/>
                <a:ea typeface="Montserrat"/>
                <a:cs typeface="Montserrat"/>
                <a:sym typeface="Montserrat"/>
              </a:defRPr>
            </a:lvl4pPr>
            <a:lvl5pPr lvl="4" algn="ctr">
              <a:buNone/>
              <a:defRPr sz="800" b="1">
                <a:solidFill>
                  <a:schemeClr val="accent1"/>
                </a:solidFill>
                <a:latin typeface="Montserrat"/>
                <a:ea typeface="Montserrat"/>
                <a:cs typeface="Montserrat"/>
                <a:sym typeface="Montserrat"/>
              </a:defRPr>
            </a:lvl5pPr>
            <a:lvl6pPr lvl="5" algn="ctr">
              <a:buNone/>
              <a:defRPr sz="800" b="1">
                <a:solidFill>
                  <a:schemeClr val="accent1"/>
                </a:solidFill>
                <a:latin typeface="Montserrat"/>
                <a:ea typeface="Montserrat"/>
                <a:cs typeface="Montserrat"/>
                <a:sym typeface="Montserrat"/>
              </a:defRPr>
            </a:lvl6pPr>
            <a:lvl7pPr lvl="6" algn="ctr">
              <a:buNone/>
              <a:defRPr sz="800" b="1">
                <a:solidFill>
                  <a:schemeClr val="accent1"/>
                </a:solidFill>
                <a:latin typeface="Montserrat"/>
                <a:ea typeface="Montserrat"/>
                <a:cs typeface="Montserrat"/>
                <a:sym typeface="Montserrat"/>
              </a:defRPr>
            </a:lvl7pPr>
            <a:lvl8pPr lvl="7" algn="ctr">
              <a:buNone/>
              <a:defRPr sz="800" b="1">
                <a:solidFill>
                  <a:schemeClr val="accent1"/>
                </a:solidFill>
                <a:latin typeface="Montserrat"/>
                <a:ea typeface="Montserrat"/>
                <a:cs typeface="Montserrat"/>
                <a:sym typeface="Montserrat"/>
              </a:defRPr>
            </a:lvl8pPr>
            <a:lvl9pPr lvl="8" algn="ctr">
              <a:buNone/>
              <a:defRPr sz="800" b="1">
                <a:solidFill>
                  <a:schemeClr val="accent1"/>
                </a:solidFill>
                <a:latin typeface="Montserrat"/>
                <a:ea typeface="Montserrat"/>
                <a:cs typeface="Montserrat"/>
                <a:sym typeface="Montserrat"/>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2"/>
          <p:cNvSpPr txBox="1">
            <a:spLocks noGrp="1"/>
          </p:cNvSpPr>
          <p:nvPr>
            <p:ph type="ctrTitle"/>
          </p:nvPr>
        </p:nvSpPr>
        <p:spPr>
          <a:xfrm>
            <a:off x="2296350" y="1991850"/>
            <a:ext cx="4551300" cy="1159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br>
              <a:rPr lang="en" dirty="0"/>
            </a:br>
            <a:r>
              <a:rPr lang="en" dirty="0"/>
              <a:t>Jeremiah</a:t>
            </a:r>
            <a:br>
              <a:rPr lang="en" dirty="0"/>
            </a:br>
            <a:r>
              <a:rPr lang="en" dirty="0"/>
              <a:t>Chapters 17-25</a:t>
            </a:r>
            <a:br>
              <a:rPr lang="en" dirty="0"/>
            </a:br>
            <a:endParaRPr dirty="0"/>
          </a:p>
        </p:txBody>
      </p:sp>
      <p:grpSp>
        <p:nvGrpSpPr>
          <p:cNvPr id="4" name="Google Shape;674;p47">
            <a:extLst>
              <a:ext uri="{FF2B5EF4-FFF2-40B4-BE49-F238E27FC236}">
                <a16:creationId xmlns:a16="http://schemas.microsoft.com/office/drawing/2014/main" id="{645D4B36-2418-B94E-B3B9-177BD4DE7547}"/>
              </a:ext>
            </a:extLst>
          </p:cNvPr>
          <p:cNvGrpSpPr/>
          <p:nvPr/>
        </p:nvGrpSpPr>
        <p:grpSpPr>
          <a:xfrm>
            <a:off x="4202357" y="502920"/>
            <a:ext cx="739286" cy="615024"/>
            <a:chOff x="1926350" y="995225"/>
            <a:chExt cx="428650" cy="356600"/>
          </a:xfrm>
        </p:grpSpPr>
        <p:sp>
          <p:nvSpPr>
            <p:cNvPr id="5" name="Google Shape;675;p47">
              <a:extLst>
                <a:ext uri="{FF2B5EF4-FFF2-40B4-BE49-F238E27FC236}">
                  <a16:creationId xmlns:a16="http://schemas.microsoft.com/office/drawing/2014/main" id="{8886BD58-F2B4-4242-95A5-E40851029E77}"/>
                </a:ext>
              </a:extLst>
            </p:cNvPr>
            <p:cNvSpPr/>
            <p:nvPr/>
          </p:nvSpPr>
          <p:spPr>
            <a:xfrm>
              <a:off x="1926350" y="1298075"/>
              <a:ext cx="208225" cy="53750"/>
            </a:xfrm>
            <a:custGeom>
              <a:avLst/>
              <a:gdLst/>
              <a:ahLst/>
              <a:cxnLst/>
              <a:rect l="l" t="t" r="r" b="b"/>
              <a:pathLst>
                <a:path w="8329" h="2150" extrusionOk="0">
                  <a:moveTo>
                    <a:pt x="0" y="0"/>
                  </a:moveTo>
                  <a:lnTo>
                    <a:pt x="0" y="489"/>
                  </a:lnTo>
                  <a:lnTo>
                    <a:pt x="25" y="635"/>
                  </a:lnTo>
                  <a:lnTo>
                    <a:pt x="74" y="758"/>
                  </a:lnTo>
                  <a:lnTo>
                    <a:pt x="147" y="855"/>
                  </a:lnTo>
                  <a:lnTo>
                    <a:pt x="245" y="953"/>
                  </a:lnTo>
                  <a:lnTo>
                    <a:pt x="391" y="1026"/>
                  </a:lnTo>
                  <a:lnTo>
                    <a:pt x="562" y="1051"/>
                  </a:lnTo>
                  <a:lnTo>
                    <a:pt x="733" y="1026"/>
                  </a:lnTo>
                  <a:lnTo>
                    <a:pt x="1295" y="855"/>
                  </a:lnTo>
                  <a:lnTo>
                    <a:pt x="1661" y="782"/>
                  </a:lnTo>
                  <a:lnTo>
                    <a:pt x="2076" y="684"/>
                  </a:lnTo>
                  <a:lnTo>
                    <a:pt x="2540" y="611"/>
                  </a:lnTo>
                  <a:lnTo>
                    <a:pt x="3029" y="562"/>
                  </a:lnTo>
                  <a:lnTo>
                    <a:pt x="3591" y="513"/>
                  </a:lnTo>
                  <a:lnTo>
                    <a:pt x="4177" y="489"/>
                  </a:lnTo>
                  <a:lnTo>
                    <a:pt x="4616" y="513"/>
                  </a:lnTo>
                  <a:lnTo>
                    <a:pt x="5032" y="538"/>
                  </a:lnTo>
                  <a:lnTo>
                    <a:pt x="5422" y="611"/>
                  </a:lnTo>
                  <a:lnTo>
                    <a:pt x="5789" y="684"/>
                  </a:lnTo>
                  <a:lnTo>
                    <a:pt x="6131" y="782"/>
                  </a:lnTo>
                  <a:lnTo>
                    <a:pt x="6448" y="880"/>
                  </a:lnTo>
                  <a:lnTo>
                    <a:pt x="6717" y="1002"/>
                  </a:lnTo>
                  <a:lnTo>
                    <a:pt x="6985" y="1124"/>
                  </a:lnTo>
                  <a:lnTo>
                    <a:pt x="7205" y="1246"/>
                  </a:lnTo>
                  <a:lnTo>
                    <a:pt x="7425" y="1393"/>
                  </a:lnTo>
                  <a:lnTo>
                    <a:pt x="7791" y="1661"/>
                  </a:lnTo>
                  <a:lnTo>
                    <a:pt x="8084" y="1930"/>
                  </a:lnTo>
                  <a:lnTo>
                    <a:pt x="8329" y="2150"/>
                  </a:lnTo>
                  <a:lnTo>
                    <a:pt x="8329" y="1661"/>
                  </a:lnTo>
                  <a:lnTo>
                    <a:pt x="8084" y="1441"/>
                  </a:lnTo>
                  <a:lnTo>
                    <a:pt x="7791" y="1173"/>
                  </a:lnTo>
                  <a:lnTo>
                    <a:pt x="7425" y="904"/>
                  </a:lnTo>
                  <a:lnTo>
                    <a:pt x="7205" y="758"/>
                  </a:lnTo>
                  <a:lnTo>
                    <a:pt x="6985" y="635"/>
                  </a:lnTo>
                  <a:lnTo>
                    <a:pt x="6717" y="513"/>
                  </a:lnTo>
                  <a:lnTo>
                    <a:pt x="6448" y="391"/>
                  </a:lnTo>
                  <a:lnTo>
                    <a:pt x="6131" y="294"/>
                  </a:lnTo>
                  <a:lnTo>
                    <a:pt x="5789" y="196"/>
                  </a:lnTo>
                  <a:lnTo>
                    <a:pt x="5422" y="123"/>
                  </a:lnTo>
                  <a:lnTo>
                    <a:pt x="5032" y="49"/>
                  </a:lnTo>
                  <a:lnTo>
                    <a:pt x="4616" y="25"/>
                  </a:lnTo>
                  <a:lnTo>
                    <a:pt x="4177" y="0"/>
                  </a:lnTo>
                  <a:lnTo>
                    <a:pt x="3591" y="25"/>
                  </a:lnTo>
                  <a:lnTo>
                    <a:pt x="3029" y="74"/>
                  </a:lnTo>
                  <a:lnTo>
                    <a:pt x="2540" y="123"/>
                  </a:lnTo>
                  <a:lnTo>
                    <a:pt x="2076" y="196"/>
                  </a:lnTo>
                  <a:lnTo>
                    <a:pt x="1661" y="294"/>
                  </a:lnTo>
                  <a:lnTo>
                    <a:pt x="1295" y="367"/>
                  </a:lnTo>
                  <a:lnTo>
                    <a:pt x="733" y="538"/>
                  </a:lnTo>
                  <a:lnTo>
                    <a:pt x="562" y="562"/>
                  </a:lnTo>
                  <a:lnTo>
                    <a:pt x="391" y="538"/>
                  </a:lnTo>
                  <a:lnTo>
                    <a:pt x="245" y="465"/>
                  </a:lnTo>
                  <a:lnTo>
                    <a:pt x="147" y="367"/>
                  </a:lnTo>
                  <a:lnTo>
                    <a:pt x="74" y="269"/>
                  </a:lnTo>
                  <a:lnTo>
                    <a:pt x="25" y="147"/>
                  </a:lnTo>
                  <a:lnTo>
                    <a:pt x="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6" name="Google Shape;676;p47">
              <a:extLst>
                <a:ext uri="{FF2B5EF4-FFF2-40B4-BE49-F238E27FC236}">
                  <a16:creationId xmlns:a16="http://schemas.microsoft.com/office/drawing/2014/main" id="{E3CEE95B-3555-B045-B095-E4AF8CBCC4A0}"/>
                </a:ext>
              </a:extLst>
            </p:cNvPr>
            <p:cNvSpPr/>
            <p:nvPr/>
          </p:nvSpPr>
          <p:spPr>
            <a:xfrm>
              <a:off x="2146775" y="1298075"/>
              <a:ext cx="208225" cy="53750"/>
            </a:xfrm>
            <a:custGeom>
              <a:avLst/>
              <a:gdLst/>
              <a:ahLst/>
              <a:cxnLst/>
              <a:rect l="l" t="t" r="r" b="b"/>
              <a:pathLst>
                <a:path w="8329" h="2150" extrusionOk="0">
                  <a:moveTo>
                    <a:pt x="4152" y="0"/>
                  </a:moveTo>
                  <a:lnTo>
                    <a:pt x="3712" y="25"/>
                  </a:lnTo>
                  <a:lnTo>
                    <a:pt x="3297" y="49"/>
                  </a:lnTo>
                  <a:lnTo>
                    <a:pt x="2907" y="123"/>
                  </a:lnTo>
                  <a:lnTo>
                    <a:pt x="2540" y="196"/>
                  </a:lnTo>
                  <a:lnTo>
                    <a:pt x="2198" y="294"/>
                  </a:lnTo>
                  <a:lnTo>
                    <a:pt x="1881" y="391"/>
                  </a:lnTo>
                  <a:lnTo>
                    <a:pt x="1612" y="513"/>
                  </a:lnTo>
                  <a:lnTo>
                    <a:pt x="1343" y="635"/>
                  </a:lnTo>
                  <a:lnTo>
                    <a:pt x="1124" y="758"/>
                  </a:lnTo>
                  <a:lnTo>
                    <a:pt x="904" y="904"/>
                  </a:lnTo>
                  <a:lnTo>
                    <a:pt x="537" y="1173"/>
                  </a:lnTo>
                  <a:lnTo>
                    <a:pt x="244" y="1441"/>
                  </a:lnTo>
                  <a:lnTo>
                    <a:pt x="0" y="1661"/>
                  </a:lnTo>
                  <a:lnTo>
                    <a:pt x="0" y="2150"/>
                  </a:lnTo>
                  <a:lnTo>
                    <a:pt x="244" y="1930"/>
                  </a:lnTo>
                  <a:lnTo>
                    <a:pt x="537" y="1661"/>
                  </a:lnTo>
                  <a:lnTo>
                    <a:pt x="904" y="1393"/>
                  </a:lnTo>
                  <a:lnTo>
                    <a:pt x="1124" y="1246"/>
                  </a:lnTo>
                  <a:lnTo>
                    <a:pt x="1343" y="1124"/>
                  </a:lnTo>
                  <a:lnTo>
                    <a:pt x="1612" y="1002"/>
                  </a:lnTo>
                  <a:lnTo>
                    <a:pt x="1881" y="880"/>
                  </a:lnTo>
                  <a:lnTo>
                    <a:pt x="2198" y="782"/>
                  </a:lnTo>
                  <a:lnTo>
                    <a:pt x="2540" y="684"/>
                  </a:lnTo>
                  <a:lnTo>
                    <a:pt x="2907" y="611"/>
                  </a:lnTo>
                  <a:lnTo>
                    <a:pt x="3297" y="538"/>
                  </a:lnTo>
                  <a:lnTo>
                    <a:pt x="3712" y="513"/>
                  </a:lnTo>
                  <a:lnTo>
                    <a:pt x="4152" y="489"/>
                  </a:lnTo>
                  <a:lnTo>
                    <a:pt x="4738" y="513"/>
                  </a:lnTo>
                  <a:lnTo>
                    <a:pt x="5300" y="562"/>
                  </a:lnTo>
                  <a:lnTo>
                    <a:pt x="5788" y="611"/>
                  </a:lnTo>
                  <a:lnTo>
                    <a:pt x="6252" y="684"/>
                  </a:lnTo>
                  <a:lnTo>
                    <a:pt x="6668" y="782"/>
                  </a:lnTo>
                  <a:lnTo>
                    <a:pt x="7034" y="855"/>
                  </a:lnTo>
                  <a:lnTo>
                    <a:pt x="7596" y="1026"/>
                  </a:lnTo>
                  <a:lnTo>
                    <a:pt x="7767" y="1051"/>
                  </a:lnTo>
                  <a:lnTo>
                    <a:pt x="7938" y="1026"/>
                  </a:lnTo>
                  <a:lnTo>
                    <a:pt x="8084" y="953"/>
                  </a:lnTo>
                  <a:lnTo>
                    <a:pt x="8182" y="855"/>
                  </a:lnTo>
                  <a:lnTo>
                    <a:pt x="8255" y="758"/>
                  </a:lnTo>
                  <a:lnTo>
                    <a:pt x="8304" y="635"/>
                  </a:lnTo>
                  <a:lnTo>
                    <a:pt x="8328" y="489"/>
                  </a:lnTo>
                  <a:lnTo>
                    <a:pt x="8328" y="0"/>
                  </a:lnTo>
                  <a:lnTo>
                    <a:pt x="8304" y="147"/>
                  </a:lnTo>
                  <a:lnTo>
                    <a:pt x="8255" y="269"/>
                  </a:lnTo>
                  <a:lnTo>
                    <a:pt x="8182" y="367"/>
                  </a:lnTo>
                  <a:lnTo>
                    <a:pt x="8084" y="465"/>
                  </a:lnTo>
                  <a:lnTo>
                    <a:pt x="7938" y="538"/>
                  </a:lnTo>
                  <a:lnTo>
                    <a:pt x="7767" y="562"/>
                  </a:lnTo>
                  <a:lnTo>
                    <a:pt x="7596" y="538"/>
                  </a:lnTo>
                  <a:lnTo>
                    <a:pt x="7034" y="367"/>
                  </a:lnTo>
                  <a:lnTo>
                    <a:pt x="6668" y="294"/>
                  </a:lnTo>
                  <a:lnTo>
                    <a:pt x="6252" y="196"/>
                  </a:lnTo>
                  <a:lnTo>
                    <a:pt x="5788" y="123"/>
                  </a:lnTo>
                  <a:lnTo>
                    <a:pt x="5300" y="74"/>
                  </a:lnTo>
                  <a:lnTo>
                    <a:pt x="4738" y="25"/>
                  </a:lnTo>
                  <a:lnTo>
                    <a:pt x="415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7" name="Google Shape;677;p47">
              <a:extLst>
                <a:ext uri="{FF2B5EF4-FFF2-40B4-BE49-F238E27FC236}">
                  <a16:creationId xmlns:a16="http://schemas.microsoft.com/office/drawing/2014/main" id="{BAFF9571-9898-CD4C-8F90-016BEF1C31C8}"/>
                </a:ext>
              </a:extLst>
            </p:cNvPr>
            <p:cNvSpPr/>
            <p:nvPr/>
          </p:nvSpPr>
          <p:spPr>
            <a:xfrm>
              <a:off x="1926350" y="995225"/>
              <a:ext cx="208225" cy="332175"/>
            </a:xfrm>
            <a:custGeom>
              <a:avLst/>
              <a:gdLst/>
              <a:ahLst/>
              <a:cxnLst/>
              <a:rect l="l" t="t" r="r" b="b"/>
              <a:pathLst>
                <a:path w="8329" h="13287" extrusionOk="0">
                  <a:moveTo>
                    <a:pt x="4177" y="1"/>
                  </a:moveTo>
                  <a:lnTo>
                    <a:pt x="3591" y="25"/>
                  </a:lnTo>
                  <a:lnTo>
                    <a:pt x="3029" y="74"/>
                  </a:lnTo>
                  <a:lnTo>
                    <a:pt x="2467" y="196"/>
                  </a:lnTo>
                  <a:lnTo>
                    <a:pt x="1905" y="343"/>
                  </a:lnTo>
                  <a:lnTo>
                    <a:pt x="1393" y="538"/>
                  </a:lnTo>
                  <a:lnTo>
                    <a:pt x="929" y="758"/>
                  </a:lnTo>
                  <a:lnTo>
                    <a:pt x="513" y="978"/>
                  </a:lnTo>
                  <a:lnTo>
                    <a:pt x="342" y="1124"/>
                  </a:lnTo>
                  <a:lnTo>
                    <a:pt x="196" y="1246"/>
                  </a:lnTo>
                  <a:lnTo>
                    <a:pt x="123" y="1319"/>
                  </a:lnTo>
                  <a:lnTo>
                    <a:pt x="49" y="1442"/>
                  </a:lnTo>
                  <a:lnTo>
                    <a:pt x="25" y="1539"/>
                  </a:lnTo>
                  <a:lnTo>
                    <a:pt x="0" y="1661"/>
                  </a:lnTo>
                  <a:lnTo>
                    <a:pt x="0" y="11626"/>
                  </a:lnTo>
                  <a:lnTo>
                    <a:pt x="25" y="11773"/>
                  </a:lnTo>
                  <a:lnTo>
                    <a:pt x="74" y="11895"/>
                  </a:lnTo>
                  <a:lnTo>
                    <a:pt x="147" y="11992"/>
                  </a:lnTo>
                  <a:lnTo>
                    <a:pt x="245" y="12090"/>
                  </a:lnTo>
                  <a:lnTo>
                    <a:pt x="391" y="12163"/>
                  </a:lnTo>
                  <a:lnTo>
                    <a:pt x="562" y="12188"/>
                  </a:lnTo>
                  <a:lnTo>
                    <a:pt x="733" y="12163"/>
                  </a:lnTo>
                  <a:lnTo>
                    <a:pt x="1295" y="11992"/>
                  </a:lnTo>
                  <a:lnTo>
                    <a:pt x="1661" y="11919"/>
                  </a:lnTo>
                  <a:lnTo>
                    <a:pt x="2076" y="11821"/>
                  </a:lnTo>
                  <a:lnTo>
                    <a:pt x="2540" y="11748"/>
                  </a:lnTo>
                  <a:lnTo>
                    <a:pt x="3029" y="11699"/>
                  </a:lnTo>
                  <a:lnTo>
                    <a:pt x="3591" y="11650"/>
                  </a:lnTo>
                  <a:lnTo>
                    <a:pt x="4177" y="11626"/>
                  </a:lnTo>
                  <a:lnTo>
                    <a:pt x="4616" y="11650"/>
                  </a:lnTo>
                  <a:lnTo>
                    <a:pt x="5032" y="11675"/>
                  </a:lnTo>
                  <a:lnTo>
                    <a:pt x="5422" y="11748"/>
                  </a:lnTo>
                  <a:lnTo>
                    <a:pt x="5789" y="11821"/>
                  </a:lnTo>
                  <a:lnTo>
                    <a:pt x="6131" y="11919"/>
                  </a:lnTo>
                  <a:lnTo>
                    <a:pt x="6448" y="12017"/>
                  </a:lnTo>
                  <a:lnTo>
                    <a:pt x="6717" y="12139"/>
                  </a:lnTo>
                  <a:lnTo>
                    <a:pt x="6985" y="12261"/>
                  </a:lnTo>
                  <a:lnTo>
                    <a:pt x="7205" y="12383"/>
                  </a:lnTo>
                  <a:lnTo>
                    <a:pt x="7425" y="12530"/>
                  </a:lnTo>
                  <a:lnTo>
                    <a:pt x="7791" y="12798"/>
                  </a:lnTo>
                  <a:lnTo>
                    <a:pt x="8084" y="13067"/>
                  </a:lnTo>
                  <a:lnTo>
                    <a:pt x="8329" y="13287"/>
                  </a:lnTo>
                  <a:lnTo>
                    <a:pt x="8329" y="2199"/>
                  </a:lnTo>
                  <a:lnTo>
                    <a:pt x="8329" y="2101"/>
                  </a:lnTo>
                  <a:lnTo>
                    <a:pt x="8280" y="1979"/>
                  </a:lnTo>
                  <a:lnTo>
                    <a:pt x="8231" y="1881"/>
                  </a:lnTo>
                  <a:lnTo>
                    <a:pt x="8158" y="1808"/>
                  </a:lnTo>
                  <a:lnTo>
                    <a:pt x="8036" y="1686"/>
                  </a:lnTo>
                  <a:lnTo>
                    <a:pt x="7767" y="1442"/>
                  </a:lnTo>
                  <a:lnTo>
                    <a:pt x="7449" y="1173"/>
                  </a:lnTo>
                  <a:lnTo>
                    <a:pt x="7083" y="904"/>
                  </a:lnTo>
                  <a:lnTo>
                    <a:pt x="6644" y="611"/>
                  </a:lnTo>
                  <a:lnTo>
                    <a:pt x="6375" y="489"/>
                  </a:lnTo>
                  <a:lnTo>
                    <a:pt x="6131" y="367"/>
                  </a:lnTo>
                  <a:lnTo>
                    <a:pt x="5838" y="269"/>
                  </a:lnTo>
                  <a:lnTo>
                    <a:pt x="5544" y="172"/>
                  </a:lnTo>
                  <a:lnTo>
                    <a:pt x="5227" y="98"/>
                  </a:lnTo>
                  <a:lnTo>
                    <a:pt x="4885" y="49"/>
                  </a:lnTo>
                  <a:lnTo>
                    <a:pt x="454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8" name="Google Shape;678;p47">
              <a:extLst>
                <a:ext uri="{FF2B5EF4-FFF2-40B4-BE49-F238E27FC236}">
                  <a16:creationId xmlns:a16="http://schemas.microsoft.com/office/drawing/2014/main" id="{44EB2FC7-C6D7-2244-BC43-C1425494A55D}"/>
                </a:ext>
              </a:extLst>
            </p:cNvPr>
            <p:cNvSpPr/>
            <p:nvPr/>
          </p:nvSpPr>
          <p:spPr>
            <a:xfrm>
              <a:off x="2146775" y="995225"/>
              <a:ext cx="208225" cy="332175"/>
            </a:xfrm>
            <a:custGeom>
              <a:avLst/>
              <a:gdLst/>
              <a:ahLst/>
              <a:cxnLst/>
              <a:rect l="l" t="t" r="r" b="b"/>
              <a:pathLst>
                <a:path w="8329" h="13287" extrusionOk="0">
                  <a:moveTo>
                    <a:pt x="3786" y="1"/>
                  </a:moveTo>
                  <a:lnTo>
                    <a:pt x="3444" y="49"/>
                  </a:lnTo>
                  <a:lnTo>
                    <a:pt x="3102" y="98"/>
                  </a:lnTo>
                  <a:lnTo>
                    <a:pt x="2784" y="172"/>
                  </a:lnTo>
                  <a:lnTo>
                    <a:pt x="2491" y="269"/>
                  </a:lnTo>
                  <a:lnTo>
                    <a:pt x="2198" y="367"/>
                  </a:lnTo>
                  <a:lnTo>
                    <a:pt x="1954" y="489"/>
                  </a:lnTo>
                  <a:lnTo>
                    <a:pt x="1685" y="611"/>
                  </a:lnTo>
                  <a:lnTo>
                    <a:pt x="1246" y="904"/>
                  </a:lnTo>
                  <a:lnTo>
                    <a:pt x="879" y="1173"/>
                  </a:lnTo>
                  <a:lnTo>
                    <a:pt x="562" y="1442"/>
                  </a:lnTo>
                  <a:lnTo>
                    <a:pt x="293" y="1686"/>
                  </a:lnTo>
                  <a:lnTo>
                    <a:pt x="171" y="1808"/>
                  </a:lnTo>
                  <a:lnTo>
                    <a:pt x="98" y="1881"/>
                  </a:lnTo>
                  <a:lnTo>
                    <a:pt x="49" y="1979"/>
                  </a:lnTo>
                  <a:lnTo>
                    <a:pt x="0" y="2101"/>
                  </a:lnTo>
                  <a:lnTo>
                    <a:pt x="0" y="2199"/>
                  </a:lnTo>
                  <a:lnTo>
                    <a:pt x="0" y="13287"/>
                  </a:lnTo>
                  <a:lnTo>
                    <a:pt x="244" y="13067"/>
                  </a:lnTo>
                  <a:lnTo>
                    <a:pt x="537" y="12798"/>
                  </a:lnTo>
                  <a:lnTo>
                    <a:pt x="904" y="12530"/>
                  </a:lnTo>
                  <a:lnTo>
                    <a:pt x="1124" y="12383"/>
                  </a:lnTo>
                  <a:lnTo>
                    <a:pt x="1343" y="12261"/>
                  </a:lnTo>
                  <a:lnTo>
                    <a:pt x="1612" y="12139"/>
                  </a:lnTo>
                  <a:lnTo>
                    <a:pt x="1881" y="12017"/>
                  </a:lnTo>
                  <a:lnTo>
                    <a:pt x="2198" y="11919"/>
                  </a:lnTo>
                  <a:lnTo>
                    <a:pt x="2540" y="11821"/>
                  </a:lnTo>
                  <a:lnTo>
                    <a:pt x="2907" y="11748"/>
                  </a:lnTo>
                  <a:lnTo>
                    <a:pt x="3297" y="11675"/>
                  </a:lnTo>
                  <a:lnTo>
                    <a:pt x="3712" y="11650"/>
                  </a:lnTo>
                  <a:lnTo>
                    <a:pt x="4152" y="11626"/>
                  </a:lnTo>
                  <a:lnTo>
                    <a:pt x="4738" y="11650"/>
                  </a:lnTo>
                  <a:lnTo>
                    <a:pt x="5300" y="11699"/>
                  </a:lnTo>
                  <a:lnTo>
                    <a:pt x="5788" y="11748"/>
                  </a:lnTo>
                  <a:lnTo>
                    <a:pt x="6252" y="11821"/>
                  </a:lnTo>
                  <a:lnTo>
                    <a:pt x="6668" y="11919"/>
                  </a:lnTo>
                  <a:lnTo>
                    <a:pt x="7034" y="11992"/>
                  </a:lnTo>
                  <a:lnTo>
                    <a:pt x="7596" y="12163"/>
                  </a:lnTo>
                  <a:lnTo>
                    <a:pt x="7767" y="12188"/>
                  </a:lnTo>
                  <a:lnTo>
                    <a:pt x="7938" y="12163"/>
                  </a:lnTo>
                  <a:lnTo>
                    <a:pt x="8084" y="12090"/>
                  </a:lnTo>
                  <a:lnTo>
                    <a:pt x="8182" y="11992"/>
                  </a:lnTo>
                  <a:lnTo>
                    <a:pt x="8255" y="11895"/>
                  </a:lnTo>
                  <a:lnTo>
                    <a:pt x="8304" y="11773"/>
                  </a:lnTo>
                  <a:lnTo>
                    <a:pt x="8328" y="11626"/>
                  </a:lnTo>
                  <a:lnTo>
                    <a:pt x="8328" y="1661"/>
                  </a:lnTo>
                  <a:lnTo>
                    <a:pt x="8304" y="1539"/>
                  </a:lnTo>
                  <a:lnTo>
                    <a:pt x="8280" y="1442"/>
                  </a:lnTo>
                  <a:lnTo>
                    <a:pt x="8206" y="1319"/>
                  </a:lnTo>
                  <a:lnTo>
                    <a:pt x="8133" y="1246"/>
                  </a:lnTo>
                  <a:lnTo>
                    <a:pt x="7987" y="1124"/>
                  </a:lnTo>
                  <a:lnTo>
                    <a:pt x="7816" y="978"/>
                  </a:lnTo>
                  <a:lnTo>
                    <a:pt x="7400" y="758"/>
                  </a:lnTo>
                  <a:lnTo>
                    <a:pt x="6936" y="538"/>
                  </a:lnTo>
                  <a:lnTo>
                    <a:pt x="6423" y="343"/>
                  </a:lnTo>
                  <a:lnTo>
                    <a:pt x="5862" y="196"/>
                  </a:lnTo>
                  <a:lnTo>
                    <a:pt x="5300" y="74"/>
                  </a:lnTo>
                  <a:lnTo>
                    <a:pt x="4738" y="25"/>
                  </a:lnTo>
                  <a:lnTo>
                    <a:pt x="4152"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7"/>
          <p:cNvSpPr txBox="1">
            <a:spLocks noGrp="1"/>
          </p:cNvSpPr>
          <p:nvPr>
            <p:ph type="title"/>
          </p:nvPr>
        </p:nvSpPr>
        <p:spPr>
          <a:xfrm>
            <a:off x="3241650" y="99105"/>
            <a:ext cx="2660700" cy="360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Jeremiah 20:1-6, 14-18</a:t>
            </a:r>
          </a:p>
        </p:txBody>
      </p:sp>
      <p:sp>
        <p:nvSpPr>
          <p:cNvPr id="96" name="Google Shape;96;p17"/>
          <p:cNvSpPr txBox="1">
            <a:spLocks noGrp="1"/>
          </p:cNvSpPr>
          <p:nvPr>
            <p:ph type="body" idx="1"/>
          </p:nvPr>
        </p:nvSpPr>
        <p:spPr>
          <a:xfrm>
            <a:off x="280675" y="459405"/>
            <a:ext cx="8582650" cy="440982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US" sz="1800" b="1" dirty="0"/>
              <a:t>Jeremiah and </a:t>
            </a:r>
            <a:r>
              <a:rPr lang="en-US" sz="1800" b="1" dirty="0" err="1"/>
              <a:t>Pashur</a:t>
            </a:r>
            <a:endParaRPr lang="en-US" sz="1800" b="1" dirty="0"/>
          </a:p>
          <a:p>
            <a:pPr marL="285750" indent="-285750"/>
            <a:r>
              <a:rPr lang="en-US" sz="1800" dirty="0"/>
              <a:t>The power of </a:t>
            </a:r>
            <a:r>
              <a:rPr lang="en-US" sz="1800" b="1" dirty="0"/>
              <a:t>lament</a:t>
            </a:r>
            <a:r>
              <a:rPr lang="en-US" sz="1800" dirty="0"/>
              <a:t>: telling God how much life sucks right now. </a:t>
            </a:r>
          </a:p>
          <a:p>
            <a:pPr marL="285750" indent="-285750"/>
            <a:r>
              <a:rPr lang="en-US" sz="1800" dirty="0"/>
              <a:t>Lament is necessary if you ever want to ask God for help.</a:t>
            </a:r>
          </a:p>
          <a:p>
            <a:pPr marL="742950" lvl="1" indent="-285750"/>
            <a:r>
              <a:rPr lang="en-US" sz="1800" dirty="0"/>
              <a:t>Imagine asking your doctor for help </a:t>
            </a:r>
            <a:r>
              <a:rPr lang="en-US" sz="1800" b="1" dirty="0"/>
              <a:t>without ever telling her where it hurts.</a:t>
            </a:r>
          </a:p>
          <a:p>
            <a:pPr marL="742950" lvl="1" indent="-285750"/>
            <a:r>
              <a:rPr lang="en-US" sz="1800" dirty="0"/>
              <a:t>You state your case plainly to God. Has to be raw. Only then can you ask for help.</a:t>
            </a:r>
          </a:p>
          <a:p>
            <a:pPr marL="742950" lvl="1" indent="-285750"/>
            <a:endParaRPr lang="en-US" sz="1800" b="1" dirty="0"/>
          </a:p>
          <a:p>
            <a:pPr marL="285750" indent="-285750"/>
            <a:r>
              <a:rPr lang="en-US" sz="1800" dirty="0"/>
              <a:t>Zoom poll</a:t>
            </a:r>
          </a:p>
        </p:txBody>
      </p:sp>
      <p:sp>
        <p:nvSpPr>
          <p:cNvPr id="97" name="Google Shape;97;p17"/>
          <p:cNvSpPr txBox="1">
            <a:spLocks noGrp="1"/>
          </p:cNvSpPr>
          <p:nvPr>
            <p:ph type="sldNum" idx="12"/>
          </p:nvPr>
        </p:nvSpPr>
        <p:spPr>
          <a:xfrm>
            <a:off x="-125" y="4869225"/>
            <a:ext cx="9144000" cy="27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10</a:t>
            </a:fld>
            <a:endParaRPr/>
          </a:p>
        </p:txBody>
      </p:sp>
    </p:spTree>
    <p:extLst>
      <p:ext uri="{BB962C8B-B14F-4D97-AF65-F5344CB8AC3E}">
        <p14:creationId xmlns:p14="http://schemas.microsoft.com/office/powerpoint/2010/main" val="3555047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7"/>
          <p:cNvSpPr txBox="1">
            <a:spLocks noGrp="1"/>
          </p:cNvSpPr>
          <p:nvPr>
            <p:ph type="title"/>
          </p:nvPr>
        </p:nvSpPr>
        <p:spPr>
          <a:xfrm>
            <a:off x="3241650" y="99105"/>
            <a:ext cx="2660700" cy="360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Jeremiah 21:1-2, 8-10</a:t>
            </a:r>
          </a:p>
        </p:txBody>
      </p:sp>
      <p:sp>
        <p:nvSpPr>
          <p:cNvPr id="96" name="Google Shape;96;p17"/>
          <p:cNvSpPr txBox="1">
            <a:spLocks noGrp="1"/>
          </p:cNvSpPr>
          <p:nvPr>
            <p:ph type="body" idx="1"/>
          </p:nvPr>
        </p:nvSpPr>
        <p:spPr>
          <a:xfrm>
            <a:off x="280675" y="459405"/>
            <a:ext cx="8582650" cy="440982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US" sz="1800" b="1" dirty="0"/>
              <a:t>Message to King Zedekiah</a:t>
            </a:r>
          </a:p>
          <a:p>
            <a:pPr marL="285750" indent="-285750"/>
            <a:r>
              <a:rPr lang="en-US" sz="1800" dirty="0"/>
              <a:t>We’ve moved forward in time. (Remember, Jeremiah isn’t chronological). It’s around 587BC.</a:t>
            </a:r>
          </a:p>
          <a:p>
            <a:pPr marL="285750" indent="-285750"/>
            <a:r>
              <a:rPr lang="en-US" sz="1800" dirty="0"/>
              <a:t>King Zedekiah sends a messenger (also named </a:t>
            </a:r>
            <a:r>
              <a:rPr lang="en-US" sz="1800" dirty="0" err="1"/>
              <a:t>Pashur</a:t>
            </a:r>
            <a:r>
              <a:rPr lang="en-US" sz="1800" dirty="0"/>
              <a:t>, different person) to ask Jeremiah if they will survive another war with Babylon.</a:t>
            </a:r>
          </a:p>
          <a:p>
            <a:pPr marL="742950" lvl="1" indent="-285750"/>
            <a:r>
              <a:rPr lang="en-US" sz="1800" dirty="0"/>
              <a:t>Jeremiah says, No.</a:t>
            </a:r>
          </a:p>
          <a:p>
            <a:pPr marL="742950" lvl="1" indent="-285750"/>
            <a:r>
              <a:rPr lang="en-US" sz="1800" dirty="0"/>
              <a:t>The way of life: surrender. Leave the city. Let it go.</a:t>
            </a:r>
          </a:p>
          <a:p>
            <a:pPr marL="742950" lvl="1" indent="-285750"/>
            <a:r>
              <a:rPr lang="en-US" sz="1800" dirty="0"/>
              <a:t>The way of death: stay and fight. Be defeated.</a:t>
            </a:r>
          </a:p>
          <a:p>
            <a:pPr marL="285750" indent="-285750"/>
            <a:r>
              <a:rPr lang="en-US" sz="1800" dirty="0"/>
              <a:t>Zedekiah will choose the way of death. He’ll look to Egypt for help and be crushed.</a:t>
            </a:r>
          </a:p>
          <a:p>
            <a:pPr marL="0" indent="0">
              <a:buNone/>
            </a:pPr>
            <a:endParaRPr lang="en-US" sz="1800" dirty="0"/>
          </a:p>
          <a:p>
            <a:pPr marL="285750" indent="-285750"/>
            <a:r>
              <a:rPr lang="en-US" sz="1800" b="1" dirty="0"/>
              <a:t>Sometimes you need to let go of the past.</a:t>
            </a:r>
          </a:p>
          <a:p>
            <a:pPr marL="0" indent="0">
              <a:buNone/>
            </a:pPr>
            <a:endParaRPr lang="en-US" sz="1800" b="1" dirty="0"/>
          </a:p>
          <a:p>
            <a:pPr marL="285750" indent="-285750"/>
            <a:r>
              <a:rPr lang="en-US" sz="1800" dirty="0"/>
              <a:t>In the chat: what are some things from pre-pandemic life we need to let go of?</a:t>
            </a:r>
          </a:p>
          <a:p>
            <a:pPr marL="742950" lvl="1" indent="-285750"/>
            <a:endParaRPr lang="en-US" sz="1800" dirty="0"/>
          </a:p>
          <a:p>
            <a:pPr marL="742950" lvl="1" indent="-285750"/>
            <a:endParaRPr lang="en-US" sz="1800" dirty="0"/>
          </a:p>
        </p:txBody>
      </p:sp>
      <p:sp>
        <p:nvSpPr>
          <p:cNvPr id="97" name="Google Shape;97;p17"/>
          <p:cNvSpPr txBox="1">
            <a:spLocks noGrp="1"/>
          </p:cNvSpPr>
          <p:nvPr>
            <p:ph type="sldNum" idx="12"/>
          </p:nvPr>
        </p:nvSpPr>
        <p:spPr>
          <a:xfrm>
            <a:off x="-125" y="4869225"/>
            <a:ext cx="9144000" cy="27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11</a:t>
            </a:fld>
            <a:endParaRPr/>
          </a:p>
        </p:txBody>
      </p:sp>
    </p:spTree>
    <p:extLst>
      <p:ext uri="{BB962C8B-B14F-4D97-AF65-F5344CB8AC3E}">
        <p14:creationId xmlns:p14="http://schemas.microsoft.com/office/powerpoint/2010/main" val="593330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7"/>
          <p:cNvSpPr txBox="1">
            <a:spLocks noGrp="1"/>
          </p:cNvSpPr>
          <p:nvPr>
            <p:ph type="title"/>
          </p:nvPr>
        </p:nvSpPr>
        <p:spPr>
          <a:xfrm>
            <a:off x="3241650" y="99105"/>
            <a:ext cx="2660700" cy="360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Jeremiah 23:1-8</a:t>
            </a:r>
          </a:p>
        </p:txBody>
      </p:sp>
      <p:sp>
        <p:nvSpPr>
          <p:cNvPr id="96" name="Google Shape;96;p17"/>
          <p:cNvSpPr txBox="1">
            <a:spLocks noGrp="1"/>
          </p:cNvSpPr>
          <p:nvPr>
            <p:ph type="body" idx="1"/>
          </p:nvPr>
        </p:nvSpPr>
        <p:spPr>
          <a:xfrm>
            <a:off x="280675" y="459405"/>
            <a:ext cx="8582650" cy="440982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US" sz="1800" b="1" dirty="0"/>
              <a:t>Restoration and Redemption</a:t>
            </a:r>
          </a:p>
          <a:p>
            <a:pPr marL="285750" indent="-285750"/>
            <a:r>
              <a:rPr lang="en-US" sz="1800" dirty="0"/>
              <a:t>The shepherds (or leaders) of Israel have not “attended” to the flock</a:t>
            </a:r>
          </a:p>
          <a:p>
            <a:pPr marL="285750" indent="-285750"/>
            <a:r>
              <a:rPr lang="en-US" sz="1800" dirty="0"/>
              <a:t>Therefore, they will be replaced.</a:t>
            </a:r>
          </a:p>
          <a:p>
            <a:pPr marL="285750" indent="-285750"/>
            <a:endParaRPr lang="en-US" sz="1800" dirty="0"/>
          </a:p>
          <a:p>
            <a:pPr marL="285750" indent="-285750"/>
            <a:r>
              <a:rPr lang="en-US" sz="1800" dirty="0"/>
              <a:t>In the chat: </a:t>
            </a:r>
            <a:r>
              <a:rPr lang="en-US" sz="1800" b="1" dirty="0"/>
              <a:t>How does a good leader “attend” to the people in their charge?</a:t>
            </a:r>
          </a:p>
          <a:p>
            <a:pPr marL="285750" indent="-285750"/>
            <a:endParaRPr lang="en-US" sz="1800" dirty="0"/>
          </a:p>
          <a:p>
            <a:pPr marL="285750" indent="-285750"/>
            <a:r>
              <a:rPr lang="en-US" sz="1800" dirty="0"/>
              <a:t>Verses 5-6</a:t>
            </a:r>
          </a:p>
          <a:p>
            <a:pPr marL="742950" lvl="1" indent="-285750"/>
            <a:r>
              <a:rPr lang="en-US" sz="1800" dirty="0"/>
              <a:t>The first messianic prediction in Jeremiah</a:t>
            </a:r>
          </a:p>
          <a:p>
            <a:pPr marL="742950" lvl="1" indent="-285750"/>
            <a:r>
              <a:rPr lang="en-US" sz="1800" dirty="0"/>
              <a:t>“The Lord is our righteousness” = a literal translation of “Zedekiah”</a:t>
            </a:r>
          </a:p>
          <a:p>
            <a:pPr marL="742950" lvl="1" indent="-285750"/>
            <a:r>
              <a:rPr lang="en-US" sz="1800" dirty="0"/>
              <a:t>The Messiah will be a new Zedekiah.</a:t>
            </a:r>
          </a:p>
          <a:p>
            <a:pPr marL="742950" lvl="1" indent="-285750"/>
            <a:endParaRPr lang="en-US" sz="1800" dirty="0"/>
          </a:p>
        </p:txBody>
      </p:sp>
      <p:sp>
        <p:nvSpPr>
          <p:cNvPr id="97" name="Google Shape;97;p17"/>
          <p:cNvSpPr txBox="1">
            <a:spLocks noGrp="1"/>
          </p:cNvSpPr>
          <p:nvPr>
            <p:ph type="sldNum" idx="12"/>
          </p:nvPr>
        </p:nvSpPr>
        <p:spPr>
          <a:xfrm>
            <a:off x="-125" y="4869225"/>
            <a:ext cx="9144000" cy="27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12</a:t>
            </a:fld>
            <a:endParaRPr/>
          </a:p>
        </p:txBody>
      </p:sp>
    </p:spTree>
    <p:extLst>
      <p:ext uri="{BB962C8B-B14F-4D97-AF65-F5344CB8AC3E}">
        <p14:creationId xmlns:p14="http://schemas.microsoft.com/office/powerpoint/2010/main" val="634840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7"/>
          <p:cNvSpPr txBox="1">
            <a:spLocks noGrp="1"/>
          </p:cNvSpPr>
          <p:nvPr>
            <p:ph type="title"/>
          </p:nvPr>
        </p:nvSpPr>
        <p:spPr>
          <a:xfrm>
            <a:off x="3241650" y="99105"/>
            <a:ext cx="2660700" cy="360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Jeremiah 24:1-8</a:t>
            </a:r>
          </a:p>
        </p:txBody>
      </p:sp>
      <p:sp>
        <p:nvSpPr>
          <p:cNvPr id="96" name="Google Shape;96;p17"/>
          <p:cNvSpPr txBox="1">
            <a:spLocks noGrp="1"/>
          </p:cNvSpPr>
          <p:nvPr>
            <p:ph type="body" idx="1"/>
          </p:nvPr>
        </p:nvSpPr>
        <p:spPr>
          <a:xfrm>
            <a:off x="280675" y="459405"/>
            <a:ext cx="8582650" cy="440982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US" sz="1800" b="1" dirty="0"/>
              <a:t>Good and Bad Figs</a:t>
            </a:r>
          </a:p>
          <a:p>
            <a:pPr marL="285750" indent="-285750"/>
            <a:r>
              <a:rPr lang="en-US" sz="1800" dirty="0"/>
              <a:t>It’s at least the year 597BC. King Nebuchadnezzar has taken the upper-class of Jerusalem into exile.</a:t>
            </a:r>
          </a:p>
          <a:p>
            <a:pPr marL="742950" lvl="1" indent="-285750"/>
            <a:r>
              <a:rPr lang="en-US" sz="1800" dirty="0"/>
              <a:t>Why? Because King Jehoiakim didn’t not pay tribute to Nebuchadnezzar and made a treaty with Egypt instead.</a:t>
            </a:r>
          </a:p>
          <a:p>
            <a:pPr marL="742950" lvl="1" indent="-285750"/>
            <a:r>
              <a:rPr lang="en-US" sz="1800" dirty="0"/>
              <a:t>Nebuchadnezzar starves out Jerusalem. Jehoiakim dies.</a:t>
            </a:r>
          </a:p>
          <a:p>
            <a:pPr marL="742950" lvl="1" indent="-285750"/>
            <a:r>
              <a:rPr lang="en-US" sz="1800" dirty="0"/>
              <a:t>His son, Jeconiah (sometimes called Jehoiachin), rules for three months in Jerusalem until he surrenders the city.</a:t>
            </a:r>
          </a:p>
          <a:p>
            <a:pPr marL="742950" lvl="1" indent="-285750"/>
            <a:r>
              <a:rPr lang="en-US" sz="1800" dirty="0"/>
              <a:t>Jeconiah, the priests (including Ezekiel), the artisans, and the landowners are taken to Babylon. </a:t>
            </a:r>
          </a:p>
          <a:p>
            <a:pPr marL="742950" lvl="1" indent="-285750"/>
            <a:r>
              <a:rPr lang="en-US" sz="1800" dirty="0"/>
              <a:t>These are good figs. They will receive a </a:t>
            </a:r>
            <a:r>
              <a:rPr lang="en-US" sz="1800" b="1" dirty="0"/>
              <a:t>“heart” to know the Lord (instead of a Temple).</a:t>
            </a:r>
          </a:p>
          <a:p>
            <a:pPr marL="285750" indent="-285750"/>
            <a:r>
              <a:rPr lang="en-US" sz="1800" dirty="0"/>
              <a:t>The bad figs are King Zedekiah (Jeconiah’s successor) and those who remain in Jerusalem.</a:t>
            </a:r>
          </a:p>
          <a:p>
            <a:pPr marL="0" lvl="0" indent="0" algn="l" rtl="0">
              <a:spcBef>
                <a:spcPts val="600"/>
              </a:spcBef>
              <a:spcAft>
                <a:spcPts val="0"/>
              </a:spcAft>
              <a:buNone/>
            </a:pPr>
            <a:endParaRPr lang="en-US" sz="1800" b="1" dirty="0"/>
          </a:p>
          <a:p>
            <a:pPr marL="742950" lvl="1" indent="-285750"/>
            <a:endParaRPr lang="en-US" sz="1800" dirty="0"/>
          </a:p>
        </p:txBody>
      </p:sp>
      <p:sp>
        <p:nvSpPr>
          <p:cNvPr id="97" name="Google Shape;97;p17"/>
          <p:cNvSpPr txBox="1">
            <a:spLocks noGrp="1"/>
          </p:cNvSpPr>
          <p:nvPr>
            <p:ph type="sldNum" idx="12"/>
          </p:nvPr>
        </p:nvSpPr>
        <p:spPr>
          <a:xfrm>
            <a:off x="-125" y="4869225"/>
            <a:ext cx="9144000" cy="27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13</a:t>
            </a:fld>
            <a:endParaRPr/>
          </a:p>
        </p:txBody>
      </p:sp>
    </p:spTree>
    <p:extLst>
      <p:ext uri="{BB962C8B-B14F-4D97-AF65-F5344CB8AC3E}">
        <p14:creationId xmlns:p14="http://schemas.microsoft.com/office/powerpoint/2010/main" val="3904376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7"/>
          <p:cNvSpPr txBox="1">
            <a:spLocks noGrp="1"/>
          </p:cNvSpPr>
          <p:nvPr>
            <p:ph type="title"/>
          </p:nvPr>
        </p:nvSpPr>
        <p:spPr>
          <a:xfrm>
            <a:off x="3241650" y="99105"/>
            <a:ext cx="2660700" cy="360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Jeremiah 25:8-14</a:t>
            </a:r>
          </a:p>
        </p:txBody>
      </p:sp>
      <p:sp>
        <p:nvSpPr>
          <p:cNvPr id="96" name="Google Shape;96;p17"/>
          <p:cNvSpPr txBox="1">
            <a:spLocks noGrp="1"/>
          </p:cNvSpPr>
          <p:nvPr>
            <p:ph type="body" idx="1"/>
          </p:nvPr>
        </p:nvSpPr>
        <p:spPr>
          <a:xfrm>
            <a:off x="280675" y="459405"/>
            <a:ext cx="8582650" cy="440982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US" sz="1800" b="1" dirty="0"/>
              <a:t>Seventy Years</a:t>
            </a:r>
          </a:p>
          <a:p>
            <a:pPr marL="285750" indent="-285750"/>
            <a:r>
              <a:rPr lang="en-US" sz="1800" dirty="0"/>
              <a:t>It’s the year 605BC.</a:t>
            </a:r>
          </a:p>
          <a:p>
            <a:pPr marL="742950" lvl="1" indent="-285750"/>
            <a:r>
              <a:rPr lang="en-US" sz="1800" dirty="0"/>
              <a:t>Jehoiakim is still on the throne.</a:t>
            </a:r>
          </a:p>
          <a:p>
            <a:pPr marL="742950" lvl="1" indent="-285750"/>
            <a:r>
              <a:rPr lang="en-US" sz="1800" dirty="0"/>
              <a:t>Jeremiah has been preaching for 23 years (25:1-3).</a:t>
            </a:r>
          </a:p>
          <a:p>
            <a:pPr marL="742950" lvl="1" indent="-285750"/>
            <a:r>
              <a:rPr lang="en-US" sz="1800" dirty="0"/>
              <a:t>He predicts a 70 year exile.</a:t>
            </a:r>
          </a:p>
          <a:p>
            <a:pPr marL="1200150" lvl="2" indent="-285750"/>
            <a:r>
              <a:rPr lang="en-US" sz="1800" dirty="0"/>
              <a:t>The first deportation of exiles happens in 597.</a:t>
            </a:r>
          </a:p>
          <a:p>
            <a:pPr marL="1200150" lvl="2" indent="-285750"/>
            <a:r>
              <a:rPr lang="en-US" sz="1800" dirty="0"/>
              <a:t>The second deportation happens in 587. The Temple is destroyed.</a:t>
            </a:r>
          </a:p>
          <a:p>
            <a:pPr marL="1200150" lvl="2" indent="-285750"/>
            <a:r>
              <a:rPr lang="en-US" sz="1800" dirty="0"/>
              <a:t>The Temple is rebuilt in 516 (Ezra 6:15).</a:t>
            </a:r>
          </a:p>
          <a:p>
            <a:pPr marL="742950" lvl="1" indent="-285750"/>
            <a:endParaRPr lang="en-US" sz="1800" dirty="0"/>
          </a:p>
          <a:p>
            <a:pPr marL="0" lvl="0" indent="0" algn="l" rtl="0">
              <a:spcBef>
                <a:spcPts val="600"/>
              </a:spcBef>
              <a:spcAft>
                <a:spcPts val="0"/>
              </a:spcAft>
              <a:buNone/>
            </a:pPr>
            <a:r>
              <a:rPr lang="en-US" sz="1800" b="1" dirty="0"/>
              <a:t> </a:t>
            </a:r>
          </a:p>
          <a:p>
            <a:pPr marL="742950" lvl="1" indent="-285750"/>
            <a:endParaRPr lang="en-US" sz="1800" dirty="0"/>
          </a:p>
        </p:txBody>
      </p:sp>
      <p:sp>
        <p:nvSpPr>
          <p:cNvPr id="97" name="Google Shape;97;p17"/>
          <p:cNvSpPr txBox="1">
            <a:spLocks noGrp="1"/>
          </p:cNvSpPr>
          <p:nvPr>
            <p:ph type="sldNum" idx="12"/>
          </p:nvPr>
        </p:nvSpPr>
        <p:spPr>
          <a:xfrm>
            <a:off x="-125" y="4869225"/>
            <a:ext cx="9144000" cy="27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14</a:t>
            </a:fld>
            <a:endParaRPr/>
          </a:p>
        </p:txBody>
      </p:sp>
    </p:spTree>
    <p:extLst>
      <p:ext uri="{BB962C8B-B14F-4D97-AF65-F5344CB8AC3E}">
        <p14:creationId xmlns:p14="http://schemas.microsoft.com/office/powerpoint/2010/main" val="2431532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5"/>
          <p:cNvSpPr txBox="1">
            <a:spLocks noGrp="1"/>
          </p:cNvSpPr>
          <p:nvPr>
            <p:ph type="ctrTitle"/>
          </p:nvPr>
        </p:nvSpPr>
        <p:spPr>
          <a:xfrm>
            <a:off x="1933200" y="2189999"/>
            <a:ext cx="5277600" cy="447600"/>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 dirty="0"/>
              <a:t>Next week</a:t>
            </a:r>
            <a:br>
              <a:rPr lang="en" dirty="0"/>
            </a:br>
            <a:r>
              <a:rPr lang="en" dirty="0"/>
              <a:t>Jeremiah 26-34</a:t>
            </a:r>
            <a:endParaRPr dirty="0"/>
          </a:p>
        </p:txBody>
      </p:sp>
      <p:sp>
        <p:nvSpPr>
          <p:cNvPr id="84" name="Google Shape;84;p15"/>
          <p:cNvSpPr txBox="1">
            <a:spLocks noGrp="1"/>
          </p:cNvSpPr>
          <p:nvPr>
            <p:ph type="sldNum" idx="12"/>
          </p:nvPr>
        </p:nvSpPr>
        <p:spPr>
          <a:xfrm>
            <a:off x="-125" y="4337850"/>
            <a:ext cx="9144000" cy="805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15</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grpSp>
        <p:nvGrpSpPr>
          <p:cNvPr id="4" name="Google Shape;674;p47">
            <a:extLst>
              <a:ext uri="{FF2B5EF4-FFF2-40B4-BE49-F238E27FC236}">
                <a16:creationId xmlns:a16="http://schemas.microsoft.com/office/drawing/2014/main" id="{645D4B36-2418-B94E-B3B9-177BD4DE7547}"/>
              </a:ext>
            </a:extLst>
          </p:cNvPr>
          <p:cNvGrpSpPr/>
          <p:nvPr/>
        </p:nvGrpSpPr>
        <p:grpSpPr>
          <a:xfrm>
            <a:off x="4202357" y="502920"/>
            <a:ext cx="739286" cy="615024"/>
            <a:chOff x="1926350" y="995225"/>
            <a:chExt cx="428650" cy="356600"/>
          </a:xfrm>
        </p:grpSpPr>
        <p:sp>
          <p:nvSpPr>
            <p:cNvPr id="5" name="Google Shape;675;p47">
              <a:extLst>
                <a:ext uri="{FF2B5EF4-FFF2-40B4-BE49-F238E27FC236}">
                  <a16:creationId xmlns:a16="http://schemas.microsoft.com/office/drawing/2014/main" id="{8886BD58-F2B4-4242-95A5-E40851029E77}"/>
                </a:ext>
              </a:extLst>
            </p:cNvPr>
            <p:cNvSpPr/>
            <p:nvPr/>
          </p:nvSpPr>
          <p:spPr>
            <a:xfrm>
              <a:off x="1926350" y="1298075"/>
              <a:ext cx="208225" cy="53750"/>
            </a:xfrm>
            <a:custGeom>
              <a:avLst/>
              <a:gdLst/>
              <a:ahLst/>
              <a:cxnLst/>
              <a:rect l="l" t="t" r="r" b="b"/>
              <a:pathLst>
                <a:path w="8329" h="2150" extrusionOk="0">
                  <a:moveTo>
                    <a:pt x="0" y="0"/>
                  </a:moveTo>
                  <a:lnTo>
                    <a:pt x="0" y="489"/>
                  </a:lnTo>
                  <a:lnTo>
                    <a:pt x="25" y="635"/>
                  </a:lnTo>
                  <a:lnTo>
                    <a:pt x="74" y="758"/>
                  </a:lnTo>
                  <a:lnTo>
                    <a:pt x="147" y="855"/>
                  </a:lnTo>
                  <a:lnTo>
                    <a:pt x="245" y="953"/>
                  </a:lnTo>
                  <a:lnTo>
                    <a:pt x="391" y="1026"/>
                  </a:lnTo>
                  <a:lnTo>
                    <a:pt x="562" y="1051"/>
                  </a:lnTo>
                  <a:lnTo>
                    <a:pt x="733" y="1026"/>
                  </a:lnTo>
                  <a:lnTo>
                    <a:pt x="1295" y="855"/>
                  </a:lnTo>
                  <a:lnTo>
                    <a:pt x="1661" y="782"/>
                  </a:lnTo>
                  <a:lnTo>
                    <a:pt x="2076" y="684"/>
                  </a:lnTo>
                  <a:lnTo>
                    <a:pt x="2540" y="611"/>
                  </a:lnTo>
                  <a:lnTo>
                    <a:pt x="3029" y="562"/>
                  </a:lnTo>
                  <a:lnTo>
                    <a:pt x="3591" y="513"/>
                  </a:lnTo>
                  <a:lnTo>
                    <a:pt x="4177" y="489"/>
                  </a:lnTo>
                  <a:lnTo>
                    <a:pt x="4616" y="513"/>
                  </a:lnTo>
                  <a:lnTo>
                    <a:pt x="5032" y="538"/>
                  </a:lnTo>
                  <a:lnTo>
                    <a:pt x="5422" y="611"/>
                  </a:lnTo>
                  <a:lnTo>
                    <a:pt x="5789" y="684"/>
                  </a:lnTo>
                  <a:lnTo>
                    <a:pt x="6131" y="782"/>
                  </a:lnTo>
                  <a:lnTo>
                    <a:pt x="6448" y="880"/>
                  </a:lnTo>
                  <a:lnTo>
                    <a:pt x="6717" y="1002"/>
                  </a:lnTo>
                  <a:lnTo>
                    <a:pt x="6985" y="1124"/>
                  </a:lnTo>
                  <a:lnTo>
                    <a:pt x="7205" y="1246"/>
                  </a:lnTo>
                  <a:lnTo>
                    <a:pt x="7425" y="1393"/>
                  </a:lnTo>
                  <a:lnTo>
                    <a:pt x="7791" y="1661"/>
                  </a:lnTo>
                  <a:lnTo>
                    <a:pt x="8084" y="1930"/>
                  </a:lnTo>
                  <a:lnTo>
                    <a:pt x="8329" y="2150"/>
                  </a:lnTo>
                  <a:lnTo>
                    <a:pt x="8329" y="1661"/>
                  </a:lnTo>
                  <a:lnTo>
                    <a:pt x="8084" y="1441"/>
                  </a:lnTo>
                  <a:lnTo>
                    <a:pt x="7791" y="1173"/>
                  </a:lnTo>
                  <a:lnTo>
                    <a:pt x="7425" y="904"/>
                  </a:lnTo>
                  <a:lnTo>
                    <a:pt x="7205" y="758"/>
                  </a:lnTo>
                  <a:lnTo>
                    <a:pt x="6985" y="635"/>
                  </a:lnTo>
                  <a:lnTo>
                    <a:pt x="6717" y="513"/>
                  </a:lnTo>
                  <a:lnTo>
                    <a:pt x="6448" y="391"/>
                  </a:lnTo>
                  <a:lnTo>
                    <a:pt x="6131" y="294"/>
                  </a:lnTo>
                  <a:lnTo>
                    <a:pt x="5789" y="196"/>
                  </a:lnTo>
                  <a:lnTo>
                    <a:pt x="5422" y="123"/>
                  </a:lnTo>
                  <a:lnTo>
                    <a:pt x="5032" y="49"/>
                  </a:lnTo>
                  <a:lnTo>
                    <a:pt x="4616" y="25"/>
                  </a:lnTo>
                  <a:lnTo>
                    <a:pt x="4177" y="0"/>
                  </a:lnTo>
                  <a:lnTo>
                    <a:pt x="3591" y="25"/>
                  </a:lnTo>
                  <a:lnTo>
                    <a:pt x="3029" y="74"/>
                  </a:lnTo>
                  <a:lnTo>
                    <a:pt x="2540" y="123"/>
                  </a:lnTo>
                  <a:lnTo>
                    <a:pt x="2076" y="196"/>
                  </a:lnTo>
                  <a:lnTo>
                    <a:pt x="1661" y="294"/>
                  </a:lnTo>
                  <a:lnTo>
                    <a:pt x="1295" y="367"/>
                  </a:lnTo>
                  <a:lnTo>
                    <a:pt x="733" y="538"/>
                  </a:lnTo>
                  <a:lnTo>
                    <a:pt x="562" y="562"/>
                  </a:lnTo>
                  <a:lnTo>
                    <a:pt x="391" y="538"/>
                  </a:lnTo>
                  <a:lnTo>
                    <a:pt x="245" y="465"/>
                  </a:lnTo>
                  <a:lnTo>
                    <a:pt x="147" y="367"/>
                  </a:lnTo>
                  <a:lnTo>
                    <a:pt x="74" y="269"/>
                  </a:lnTo>
                  <a:lnTo>
                    <a:pt x="25" y="147"/>
                  </a:lnTo>
                  <a:lnTo>
                    <a:pt x="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6" name="Google Shape;676;p47">
              <a:extLst>
                <a:ext uri="{FF2B5EF4-FFF2-40B4-BE49-F238E27FC236}">
                  <a16:creationId xmlns:a16="http://schemas.microsoft.com/office/drawing/2014/main" id="{E3CEE95B-3555-B045-B095-E4AF8CBCC4A0}"/>
                </a:ext>
              </a:extLst>
            </p:cNvPr>
            <p:cNvSpPr/>
            <p:nvPr/>
          </p:nvSpPr>
          <p:spPr>
            <a:xfrm>
              <a:off x="2146775" y="1298075"/>
              <a:ext cx="208225" cy="53750"/>
            </a:xfrm>
            <a:custGeom>
              <a:avLst/>
              <a:gdLst/>
              <a:ahLst/>
              <a:cxnLst/>
              <a:rect l="l" t="t" r="r" b="b"/>
              <a:pathLst>
                <a:path w="8329" h="2150" extrusionOk="0">
                  <a:moveTo>
                    <a:pt x="4152" y="0"/>
                  </a:moveTo>
                  <a:lnTo>
                    <a:pt x="3712" y="25"/>
                  </a:lnTo>
                  <a:lnTo>
                    <a:pt x="3297" y="49"/>
                  </a:lnTo>
                  <a:lnTo>
                    <a:pt x="2907" y="123"/>
                  </a:lnTo>
                  <a:lnTo>
                    <a:pt x="2540" y="196"/>
                  </a:lnTo>
                  <a:lnTo>
                    <a:pt x="2198" y="294"/>
                  </a:lnTo>
                  <a:lnTo>
                    <a:pt x="1881" y="391"/>
                  </a:lnTo>
                  <a:lnTo>
                    <a:pt x="1612" y="513"/>
                  </a:lnTo>
                  <a:lnTo>
                    <a:pt x="1343" y="635"/>
                  </a:lnTo>
                  <a:lnTo>
                    <a:pt x="1124" y="758"/>
                  </a:lnTo>
                  <a:lnTo>
                    <a:pt x="904" y="904"/>
                  </a:lnTo>
                  <a:lnTo>
                    <a:pt x="537" y="1173"/>
                  </a:lnTo>
                  <a:lnTo>
                    <a:pt x="244" y="1441"/>
                  </a:lnTo>
                  <a:lnTo>
                    <a:pt x="0" y="1661"/>
                  </a:lnTo>
                  <a:lnTo>
                    <a:pt x="0" y="2150"/>
                  </a:lnTo>
                  <a:lnTo>
                    <a:pt x="244" y="1930"/>
                  </a:lnTo>
                  <a:lnTo>
                    <a:pt x="537" y="1661"/>
                  </a:lnTo>
                  <a:lnTo>
                    <a:pt x="904" y="1393"/>
                  </a:lnTo>
                  <a:lnTo>
                    <a:pt x="1124" y="1246"/>
                  </a:lnTo>
                  <a:lnTo>
                    <a:pt x="1343" y="1124"/>
                  </a:lnTo>
                  <a:lnTo>
                    <a:pt x="1612" y="1002"/>
                  </a:lnTo>
                  <a:lnTo>
                    <a:pt x="1881" y="880"/>
                  </a:lnTo>
                  <a:lnTo>
                    <a:pt x="2198" y="782"/>
                  </a:lnTo>
                  <a:lnTo>
                    <a:pt x="2540" y="684"/>
                  </a:lnTo>
                  <a:lnTo>
                    <a:pt x="2907" y="611"/>
                  </a:lnTo>
                  <a:lnTo>
                    <a:pt x="3297" y="538"/>
                  </a:lnTo>
                  <a:lnTo>
                    <a:pt x="3712" y="513"/>
                  </a:lnTo>
                  <a:lnTo>
                    <a:pt x="4152" y="489"/>
                  </a:lnTo>
                  <a:lnTo>
                    <a:pt x="4738" y="513"/>
                  </a:lnTo>
                  <a:lnTo>
                    <a:pt x="5300" y="562"/>
                  </a:lnTo>
                  <a:lnTo>
                    <a:pt x="5788" y="611"/>
                  </a:lnTo>
                  <a:lnTo>
                    <a:pt x="6252" y="684"/>
                  </a:lnTo>
                  <a:lnTo>
                    <a:pt x="6668" y="782"/>
                  </a:lnTo>
                  <a:lnTo>
                    <a:pt x="7034" y="855"/>
                  </a:lnTo>
                  <a:lnTo>
                    <a:pt x="7596" y="1026"/>
                  </a:lnTo>
                  <a:lnTo>
                    <a:pt x="7767" y="1051"/>
                  </a:lnTo>
                  <a:lnTo>
                    <a:pt x="7938" y="1026"/>
                  </a:lnTo>
                  <a:lnTo>
                    <a:pt x="8084" y="953"/>
                  </a:lnTo>
                  <a:lnTo>
                    <a:pt x="8182" y="855"/>
                  </a:lnTo>
                  <a:lnTo>
                    <a:pt x="8255" y="758"/>
                  </a:lnTo>
                  <a:lnTo>
                    <a:pt x="8304" y="635"/>
                  </a:lnTo>
                  <a:lnTo>
                    <a:pt x="8328" y="489"/>
                  </a:lnTo>
                  <a:lnTo>
                    <a:pt x="8328" y="0"/>
                  </a:lnTo>
                  <a:lnTo>
                    <a:pt x="8304" y="147"/>
                  </a:lnTo>
                  <a:lnTo>
                    <a:pt x="8255" y="269"/>
                  </a:lnTo>
                  <a:lnTo>
                    <a:pt x="8182" y="367"/>
                  </a:lnTo>
                  <a:lnTo>
                    <a:pt x="8084" y="465"/>
                  </a:lnTo>
                  <a:lnTo>
                    <a:pt x="7938" y="538"/>
                  </a:lnTo>
                  <a:lnTo>
                    <a:pt x="7767" y="562"/>
                  </a:lnTo>
                  <a:lnTo>
                    <a:pt x="7596" y="538"/>
                  </a:lnTo>
                  <a:lnTo>
                    <a:pt x="7034" y="367"/>
                  </a:lnTo>
                  <a:lnTo>
                    <a:pt x="6668" y="294"/>
                  </a:lnTo>
                  <a:lnTo>
                    <a:pt x="6252" y="196"/>
                  </a:lnTo>
                  <a:lnTo>
                    <a:pt x="5788" y="123"/>
                  </a:lnTo>
                  <a:lnTo>
                    <a:pt x="5300" y="74"/>
                  </a:lnTo>
                  <a:lnTo>
                    <a:pt x="4738" y="25"/>
                  </a:lnTo>
                  <a:lnTo>
                    <a:pt x="415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7" name="Google Shape;677;p47">
              <a:extLst>
                <a:ext uri="{FF2B5EF4-FFF2-40B4-BE49-F238E27FC236}">
                  <a16:creationId xmlns:a16="http://schemas.microsoft.com/office/drawing/2014/main" id="{BAFF9571-9898-CD4C-8F90-016BEF1C31C8}"/>
                </a:ext>
              </a:extLst>
            </p:cNvPr>
            <p:cNvSpPr/>
            <p:nvPr/>
          </p:nvSpPr>
          <p:spPr>
            <a:xfrm>
              <a:off x="1926350" y="995225"/>
              <a:ext cx="208225" cy="332175"/>
            </a:xfrm>
            <a:custGeom>
              <a:avLst/>
              <a:gdLst/>
              <a:ahLst/>
              <a:cxnLst/>
              <a:rect l="l" t="t" r="r" b="b"/>
              <a:pathLst>
                <a:path w="8329" h="13287" extrusionOk="0">
                  <a:moveTo>
                    <a:pt x="4177" y="1"/>
                  </a:moveTo>
                  <a:lnTo>
                    <a:pt x="3591" y="25"/>
                  </a:lnTo>
                  <a:lnTo>
                    <a:pt x="3029" y="74"/>
                  </a:lnTo>
                  <a:lnTo>
                    <a:pt x="2467" y="196"/>
                  </a:lnTo>
                  <a:lnTo>
                    <a:pt x="1905" y="343"/>
                  </a:lnTo>
                  <a:lnTo>
                    <a:pt x="1393" y="538"/>
                  </a:lnTo>
                  <a:lnTo>
                    <a:pt x="929" y="758"/>
                  </a:lnTo>
                  <a:lnTo>
                    <a:pt x="513" y="978"/>
                  </a:lnTo>
                  <a:lnTo>
                    <a:pt x="342" y="1124"/>
                  </a:lnTo>
                  <a:lnTo>
                    <a:pt x="196" y="1246"/>
                  </a:lnTo>
                  <a:lnTo>
                    <a:pt x="123" y="1319"/>
                  </a:lnTo>
                  <a:lnTo>
                    <a:pt x="49" y="1442"/>
                  </a:lnTo>
                  <a:lnTo>
                    <a:pt x="25" y="1539"/>
                  </a:lnTo>
                  <a:lnTo>
                    <a:pt x="0" y="1661"/>
                  </a:lnTo>
                  <a:lnTo>
                    <a:pt x="0" y="11626"/>
                  </a:lnTo>
                  <a:lnTo>
                    <a:pt x="25" y="11773"/>
                  </a:lnTo>
                  <a:lnTo>
                    <a:pt x="74" y="11895"/>
                  </a:lnTo>
                  <a:lnTo>
                    <a:pt x="147" y="11992"/>
                  </a:lnTo>
                  <a:lnTo>
                    <a:pt x="245" y="12090"/>
                  </a:lnTo>
                  <a:lnTo>
                    <a:pt x="391" y="12163"/>
                  </a:lnTo>
                  <a:lnTo>
                    <a:pt x="562" y="12188"/>
                  </a:lnTo>
                  <a:lnTo>
                    <a:pt x="733" y="12163"/>
                  </a:lnTo>
                  <a:lnTo>
                    <a:pt x="1295" y="11992"/>
                  </a:lnTo>
                  <a:lnTo>
                    <a:pt x="1661" y="11919"/>
                  </a:lnTo>
                  <a:lnTo>
                    <a:pt x="2076" y="11821"/>
                  </a:lnTo>
                  <a:lnTo>
                    <a:pt x="2540" y="11748"/>
                  </a:lnTo>
                  <a:lnTo>
                    <a:pt x="3029" y="11699"/>
                  </a:lnTo>
                  <a:lnTo>
                    <a:pt x="3591" y="11650"/>
                  </a:lnTo>
                  <a:lnTo>
                    <a:pt x="4177" y="11626"/>
                  </a:lnTo>
                  <a:lnTo>
                    <a:pt x="4616" y="11650"/>
                  </a:lnTo>
                  <a:lnTo>
                    <a:pt x="5032" y="11675"/>
                  </a:lnTo>
                  <a:lnTo>
                    <a:pt x="5422" y="11748"/>
                  </a:lnTo>
                  <a:lnTo>
                    <a:pt x="5789" y="11821"/>
                  </a:lnTo>
                  <a:lnTo>
                    <a:pt x="6131" y="11919"/>
                  </a:lnTo>
                  <a:lnTo>
                    <a:pt x="6448" y="12017"/>
                  </a:lnTo>
                  <a:lnTo>
                    <a:pt x="6717" y="12139"/>
                  </a:lnTo>
                  <a:lnTo>
                    <a:pt x="6985" y="12261"/>
                  </a:lnTo>
                  <a:lnTo>
                    <a:pt x="7205" y="12383"/>
                  </a:lnTo>
                  <a:lnTo>
                    <a:pt x="7425" y="12530"/>
                  </a:lnTo>
                  <a:lnTo>
                    <a:pt x="7791" y="12798"/>
                  </a:lnTo>
                  <a:lnTo>
                    <a:pt x="8084" y="13067"/>
                  </a:lnTo>
                  <a:lnTo>
                    <a:pt x="8329" y="13287"/>
                  </a:lnTo>
                  <a:lnTo>
                    <a:pt x="8329" y="2199"/>
                  </a:lnTo>
                  <a:lnTo>
                    <a:pt x="8329" y="2101"/>
                  </a:lnTo>
                  <a:lnTo>
                    <a:pt x="8280" y="1979"/>
                  </a:lnTo>
                  <a:lnTo>
                    <a:pt x="8231" y="1881"/>
                  </a:lnTo>
                  <a:lnTo>
                    <a:pt x="8158" y="1808"/>
                  </a:lnTo>
                  <a:lnTo>
                    <a:pt x="8036" y="1686"/>
                  </a:lnTo>
                  <a:lnTo>
                    <a:pt x="7767" y="1442"/>
                  </a:lnTo>
                  <a:lnTo>
                    <a:pt x="7449" y="1173"/>
                  </a:lnTo>
                  <a:lnTo>
                    <a:pt x="7083" y="904"/>
                  </a:lnTo>
                  <a:lnTo>
                    <a:pt x="6644" y="611"/>
                  </a:lnTo>
                  <a:lnTo>
                    <a:pt x="6375" y="489"/>
                  </a:lnTo>
                  <a:lnTo>
                    <a:pt x="6131" y="367"/>
                  </a:lnTo>
                  <a:lnTo>
                    <a:pt x="5838" y="269"/>
                  </a:lnTo>
                  <a:lnTo>
                    <a:pt x="5544" y="172"/>
                  </a:lnTo>
                  <a:lnTo>
                    <a:pt x="5227" y="98"/>
                  </a:lnTo>
                  <a:lnTo>
                    <a:pt x="4885" y="49"/>
                  </a:lnTo>
                  <a:lnTo>
                    <a:pt x="454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8" name="Google Shape;678;p47">
              <a:extLst>
                <a:ext uri="{FF2B5EF4-FFF2-40B4-BE49-F238E27FC236}">
                  <a16:creationId xmlns:a16="http://schemas.microsoft.com/office/drawing/2014/main" id="{44EB2FC7-C6D7-2244-BC43-C1425494A55D}"/>
                </a:ext>
              </a:extLst>
            </p:cNvPr>
            <p:cNvSpPr/>
            <p:nvPr/>
          </p:nvSpPr>
          <p:spPr>
            <a:xfrm>
              <a:off x="2146775" y="995225"/>
              <a:ext cx="208225" cy="332175"/>
            </a:xfrm>
            <a:custGeom>
              <a:avLst/>
              <a:gdLst/>
              <a:ahLst/>
              <a:cxnLst/>
              <a:rect l="l" t="t" r="r" b="b"/>
              <a:pathLst>
                <a:path w="8329" h="13287" extrusionOk="0">
                  <a:moveTo>
                    <a:pt x="3786" y="1"/>
                  </a:moveTo>
                  <a:lnTo>
                    <a:pt x="3444" y="49"/>
                  </a:lnTo>
                  <a:lnTo>
                    <a:pt x="3102" y="98"/>
                  </a:lnTo>
                  <a:lnTo>
                    <a:pt x="2784" y="172"/>
                  </a:lnTo>
                  <a:lnTo>
                    <a:pt x="2491" y="269"/>
                  </a:lnTo>
                  <a:lnTo>
                    <a:pt x="2198" y="367"/>
                  </a:lnTo>
                  <a:lnTo>
                    <a:pt x="1954" y="489"/>
                  </a:lnTo>
                  <a:lnTo>
                    <a:pt x="1685" y="611"/>
                  </a:lnTo>
                  <a:lnTo>
                    <a:pt x="1246" y="904"/>
                  </a:lnTo>
                  <a:lnTo>
                    <a:pt x="879" y="1173"/>
                  </a:lnTo>
                  <a:lnTo>
                    <a:pt x="562" y="1442"/>
                  </a:lnTo>
                  <a:lnTo>
                    <a:pt x="293" y="1686"/>
                  </a:lnTo>
                  <a:lnTo>
                    <a:pt x="171" y="1808"/>
                  </a:lnTo>
                  <a:lnTo>
                    <a:pt x="98" y="1881"/>
                  </a:lnTo>
                  <a:lnTo>
                    <a:pt x="49" y="1979"/>
                  </a:lnTo>
                  <a:lnTo>
                    <a:pt x="0" y="2101"/>
                  </a:lnTo>
                  <a:lnTo>
                    <a:pt x="0" y="2199"/>
                  </a:lnTo>
                  <a:lnTo>
                    <a:pt x="0" y="13287"/>
                  </a:lnTo>
                  <a:lnTo>
                    <a:pt x="244" y="13067"/>
                  </a:lnTo>
                  <a:lnTo>
                    <a:pt x="537" y="12798"/>
                  </a:lnTo>
                  <a:lnTo>
                    <a:pt x="904" y="12530"/>
                  </a:lnTo>
                  <a:lnTo>
                    <a:pt x="1124" y="12383"/>
                  </a:lnTo>
                  <a:lnTo>
                    <a:pt x="1343" y="12261"/>
                  </a:lnTo>
                  <a:lnTo>
                    <a:pt x="1612" y="12139"/>
                  </a:lnTo>
                  <a:lnTo>
                    <a:pt x="1881" y="12017"/>
                  </a:lnTo>
                  <a:lnTo>
                    <a:pt x="2198" y="11919"/>
                  </a:lnTo>
                  <a:lnTo>
                    <a:pt x="2540" y="11821"/>
                  </a:lnTo>
                  <a:lnTo>
                    <a:pt x="2907" y="11748"/>
                  </a:lnTo>
                  <a:lnTo>
                    <a:pt x="3297" y="11675"/>
                  </a:lnTo>
                  <a:lnTo>
                    <a:pt x="3712" y="11650"/>
                  </a:lnTo>
                  <a:lnTo>
                    <a:pt x="4152" y="11626"/>
                  </a:lnTo>
                  <a:lnTo>
                    <a:pt x="4738" y="11650"/>
                  </a:lnTo>
                  <a:lnTo>
                    <a:pt x="5300" y="11699"/>
                  </a:lnTo>
                  <a:lnTo>
                    <a:pt x="5788" y="11748"/>
                  </a:lnTo>
                  <a:lnTo>
                    <a:pt x="6252" y="11821"/>
                  </a:lnTo>
                  <a:lnTo>
                    <a:pt x="6668" y="11919"/>
                  </a:lnTo>
                  <a:lnTo>
                    <a:pt x="7034" y="11992"/>
                  </a:lnTo>
                  <a:lnTo>
                    <a:pt x="7596" y="12163"/>
                  </a:lnTo>
                  <a:lnTo>
                    <a:pt x="7767" y="12188"/>
                  </a:lnTo>
                  <a:lnTo>
                    <a:pt x="7938" y="12163"/>
                  </a:lnTo>
                  <a:lnTo>
                    <a:pt x="8084" y="12090"/>
                  </a:lnTo>
                  <a:lnTo>
                    <a:pt x="8182" y="11992"/>
                  </a:lnTo>
                  <a:lnTo>
                    <a:pt x="8255" y="11895"/>
                  </a:lnTo>
                  <a:lnTo>
                    <a:pt x="8304" y="11773"/>
                  </a:lnTo>
                  <a:lnTo>
                    <a:pt x="8328" y="11626"/>
                  </a:lnTo>
                  <a:lnTo>
                    <a:pt x="8328" y="1661"/>
                  </a:lnTo>
                  <a:lnTo>
                    <a:pt x="8304" y="1539"/>
                  </a:lnTo>
                  <a:lnTo>
                    <a:pt x="8280" y="1442"/>
                  </a:lnTo>
                  <a:lnTo>
                    <a:pt x="8206" y="1319"/>
                  </a:lnTo>
                  <a:lnTo>
                    <a:pt x="8133" y="1246"/>
                  </a:lnTo>
                  <a:lnTo>
                    <a:pt x="7987" y="1124"/>
                  </a:lnTo>
                  <a:lnTo>
                    <a:pt x="7816" y="978"/>
                  </a:lnTo>
                  <a:lnTo>
                    <a:pt x="7400" y="758"/>
                  </a:lnTo>
                  <a:lnTo>
                    <a:pt x="6936" y="538"/>
                  </a:lnTo>
                  <a:lnTo>
                    <a:pt x="6423" y="343"/>
                  </a:lnTo>
                  <a:lnTo>
                    <a:pt x="5862" y="196"/>
                  </a:lnTo>
                  <a:lnTo>
                    <a:pt x="5300" y="74"/>
                  </a:lnTo>
                  <a:lnTo>
                    <a:pt x="4738" y="25"/>
                  </a:lnTo>
                  <a:lnTo>
                    <a:pt x="4152"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grpSp>
      <p:pic>
        <p:nvPicPr>
          <p:cNvPr id="3" name="Picture 2">
            <a:extLst>
              <a:ext uri="{FF2B5EF4-FFF2-40B4-BE49-F238E27FC236}">
                <a16:creationId xmlns:a16="http://schemas.microsoft.com/office/drawing/2014/main" id="{EE3FC3B1-5ECA-5A4A-94E5-63953EB30C24}"/>
              </a:ext>
            </a:extLst>
          </p:cNvPr>
          <p:cNvPicPr>
            <a:picLocks noChangeAspect="1"/>
          </p:cNvPicPr>
          <p:nvPr/>
        </p:nvPicPr>
        <p:blipFill rotWithShape="1">
          <a:blip r:embed="rId3"/>
          <a:srcRect l="60029" t="69432" r="-1" b="222"/>
          <a:stretch/>
        </p:blipFill>
        <p:spPr>
          <a:xfrm>
            <a:off x="1978773" y="1179151"/>
            <a:ext cx="4806290" cy="3138133"/>
          </a:xfrm>
          <a:prstGeom prst="rect">
            <a:avLst/>
          </a:prstGeom>
        </p:spPr>
      </p:pic>
    </p:spTree>
    <p:extLst>
      <p:ext uri="{BB962C8B-B14F-4D97-AF65-F5344CB8AC3E}">
        <p14:creationId xmlns:p14="http://schemas.microsoft.com/office/powerpoint/2010/main" val="2929442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7"/>
          <p:cNvSpPr txBox="1">
            <a:spLocks noGrp="1"/>
          </p:cNvSpPr>
          <p:nvPr>
            <p:ph type="title"/>
          </p:nvPr>
        </p:nvSpPr>
        <p:spPr>
          <a:xfrm>
            <a:off x="3241650" y="99105"/>
            <a:ext cx="2660700" cy="360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Jeremiah 17:7-10</a:t>
            </a:r>
          </a:p>
        </p:txBody>
      </p:sp>
      <p:sp>
        <p:nvSpPr>
          <p:cNvPr id="96" name="Google Shape;96;p17"/>
          <p:cNvSpPr txBox="1">
            <a:spLocks noGrp="1"/>
          </p:cNvSpPr>
          <p:nvPr>
            <p:ph type="body" idx="1"/>
          </p:nvPr>
        </p:nvSpPr>
        <p:spPr>
          <a:xfrm>
            <a:off x="280675" y="459405"/>
            <a:ext cx="8582650" cy="3579714"/>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US" sz="1800" b="1" dirty="0"/>
              <a:t>Focus on the heart</a:t>
            </a:r>
          </a:p>
          <a:p>
            <a:pPr marL="285750" indent="-285750"/>
            <a:r>
              <a:rPr lang="en-US" sz="1800" dirty="0"/>
              <a:t>A major shift in Jewish theology</a:t>
            </a:r>
          </a:p>
          <a:p>
            <a:pPr marL="285750" indent="-285750"/>
            <a:r>
              <a:rPr lang="en-US" sz="1800" dirty="0"/>
              <a:t>The writers of Torah didn’t care so much about the heart.</a:t>
            </a:r>
          </a:p>
          <a:p>
            <a:pPr marL="742950" lvl="1" indent="-285750"/>
            <a:r>
              <a:rPr lang="en-US" sz="1800" dirty="0"/>
              <a:t>What mattered was doing the right things- sacrifices, rituals, obeying the commandments</a:t>
            </a:r>
          </a:p>
          <a:p>
            <a:pPr marL="742950" lvl="1" indent="-285750"/>
            <a:r>
              <a:rPr lang="en-US" sz="1800" dirty="0"/>
              <a:t>With the exception of Deuteronomy</a:t>
            </a:r>
          </a:p>
          <a:p>
            <a:pPr marL="1200150" lvl="2" indent="-285750"/>
            <a:r>
              <a:rPr lang="en-US" sz="1800" dirty="0"/>
              <a:t>”You shall love the Lord you God with all your heart, soul, and might (6:4)</a:t>
            </a:r>
          </a:p>
          <a:p>
            <a:pPr marL="1200150" lvl="2" indent="-285750"/>
            <a:r>
              <a:rPr lang="en-US" sz="1800" dirty="0"/>
              <a:t>But Deuteronomy was written much later, after Israel had been taken into exile</a:t>
            </a:r>
          </a:p>
          <a:p>
            <a:pPr marL="742950" lvl="1" indent="-285750"/>
            <a:r>
              <a:rPr lang="en-US" sz="1800" dirty="0"/>
              <a:t>The oldest parts of the Old Testament care about </a:t>
            </a:r>
            <a:r>
              <a:rPr lang="en-US" sz="1800" b="1" dirty="0"/>
              <a:t>outward actions leading inner change.</a:t>
            </a:r>
          </a:p>
          <a:p>
            <a:pPr marL="742950" lvl="1" indent="-285750"/>
            <a:r>
              <a:rPr lang="en-US" sz="1800" dirty="0"/>
              <a:t>But in Jeremiah we see a change- </a:t>
            </a:r>
            <a:r>
              <a:rPr lang="en-US" sz="1800" b="1" dirty="0"/>
              <a:t>inner change leading to outward actions.</a:t>
            </a:r>
          </a:p>
          <a:p>
            <a:pPr marL="285750" indent="-285750"/>
            <a:r>
              <a:rPr lang="en-US" sz="1800" dirty="0"/>
              <a:t>Makes sense if there’s no longer a Temple where you go to do things.</a:t>
            </a:r>
          </a:p>
          <a:p>
            <a:pPr marL="742950" lvl="1" indent="-285750"/>
            <a:endParaRPr lang="en-US" sz="1800" dirty="0"/>
          </a:p>
          <a:p>
            <a:pPr marL="742950" lvl="1" indent="-285750"/>
            <a:endParaRPr lang="en-US" sz="1600" dirty="0"/>
          </a:p>
          <a:p>
            <a:pPr marL="742950" lvl="1" indent="-285750"/>
            <a:endParaRPr sz="1600" dirty="0"/>
          </a:p>
        </p:txBody>
      </p:sp>
      <p:sp>
        <p:nvSpPr>
          <p:cNvPr id="97" name="Google Shape;97;p17"/>
          <p:cNvSpPr txBox="1">
            <a:spLocks noGrp="1"/>
          </p:cNvSpPr>
          <p:nvPr>
            <p:ph type="sldNum" idx="12"/>
          </p:nvPr>
        </p:nvSpPr>
        <p:spPr>
          <a:xfrm>
            <a:off x="-125" y="4869225"/>
            <a:ext cx="9144000" cy="27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7"/>
          <p:cNvSpPr txBox="1">
            <a:spLocks noGrp="1"/>
          </p:cNvSpPr>
          <p:nvPr>
            <p:ph type="title"/>
          </p:nvPr>
        </p:nvSpPr>
        <p:spPr>
          <a:xfrm>
            <a:off x="3241650" y="99105"/>
            <a:ext cx="2660700" cy="360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Jeremiah 18:1-11</a:t>
            </a:r>
          </a:p>
        </p:txBody>
      </p:sp>
      <p:sp>
        <p:nvSpPr>
          <p:cNvPr id="96" name="Google Shape;96;p17"/>
          <p:cNvSpPr txBox="1">
            <a:spLocks noGrp="1"/>
          </p:cNvSpPr>
          <p:nvPr>
            <p:ph type="body" idx="1"/>
          </p:nvPr>
        </p:nvSpPr>
        <p:spPr>
          <a:xfrm>
            <a:off x="280675" y="459405"/>
            <a:ext cx="8582650" cy="3579714"/>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US" sz="2000" b="1" dirty="0"/>
              <a:t>The Potter and the Clay</a:t>
            </a:r>
          </a:p>
          <a:p>
            <a:pPr marL="285750" indent="-285750"/>
            <a:r>
              <a:rPr lang="en-US" sz="2000" dirty="0"/>
              <a:t>Another major shift in Jewish theology: God can change God’s mind.</a:t>
            </a:r>
          </a:p>
          <a:p>
            <a:pPr marL="742950" lvl="1" indent="-285750"/>
            <a:r>
              <a:rPr lang="en-US" sz="2000" dirty="0"/>
              <a:t>“I will change my mind”</a:t>
            </a:r>
          </a:p>
          <a:p>
            <a:pPr marL="742950" lvl="1" indent="-285750"/>
            <a:r>
              <a:rPr lang="en-US" sz="2000" dirty="0"/>
              <a:t>Depends on the people’s actions. Will they do good or evil?</a:t>
            </a:r>
          </a:p>
          <a:p>
            <a:pPr marL="742950" lvl="1" indent="-285750"/>
            <a:r>
              <a:rPr lang="en-US" sz="2000" dirty="0"/>
              <a:t>See Jonah 3:10 -  “When God saw what they did, how they turned from their evil ways, God changed his mind about the calamity that he had said he would bring upon them; and he did not do it.”</a:t>
            </a:r>
          </a:p>
          <a:p>
            <a:pPr marL="742950" lvl="1" indent="-285750"/>
            <a:endParaRPr sz="1600" dirty="0"/>
          </a:p>
        </p:txBody>
      </p:sp>
      <p:sp>
        <p:nvSpPr>
          <p:cNvPr id="97" name="Google Shape;97;p17"/>
          <p:cNvSpPr txBox="1">
            <a:spLocks noGrp="1"/>
          </p:cNvSpPr>
          <p:nvPr>
            <p:ph type="sldNum" idx="12"/>
          </p:nvPr>
        </p:nvSpPr>
        <p:spPr>
          <a:xfrm>
            <a:off x="-125" y="4869225"/>
            <a:ext cx="9144000" cy="27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4</a:t>
            </a:fld>
            <a:endParaRPr/>
          </a:p>
        </p:txBody>
      </p:sp>
    </p:spTree>
    <p:extLst>
      <p:ext uri="{BB962C8B-B14F-4D97-AF65-F5344CB8AC3E}">
        <p14:creationId xmlns:p14="http://schemas.microsoft.com/office/powerpoint/2010/main" val="4260595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7"/>
          <p:cNvSpPr txBox="1">
            <a:spLocks noGrp="1"/>
          </p:cNvSpPr>
          <p:nvPr>
            <p:ph type="title"/>
          </p:nvPr>
        </p:nvSpPr>
        <p:spPr>
          <a:xfrm>
            <a:off x="3241650" y="99105"/>
            <a:ext cx="2660700" cy="360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Jeremiah 18:1-11</a:t>
            </a:r>
          </a:p>
        </p:txBody>
      </p:sp>
      <p:sp>
        <p:nvSpPr>
          <p:cNvPr id="96" name="Google Shape;96;p17"/>
          <p:cNvSpPr txBox="1">
            <a:spLocks noGrp="1"/>
          </p:cNvSpPr>
          <p:nvPr>
            <p:ph type="body" idx="1"/>
          </p:nvPr>
        </p:nvSpPr>
        <p:spPr>
          <a:xfrm>
            <a:off x="280675" y="459405"/>
            <a:ext cx="8582650" cy="3579714"/>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US" sz="2000" b="1" dirty="0"/>
              <a:t>The Potter and the Clay</a:t>
            </a:r>
          </a:p>
          <a:p>
            <a:pPr marL="285750" indent="-285750"/>
            <a:r>
              <a:rPr lang="en-US" sz="2000" dirty="0"/>
              <a:t>Jeremiah is trying to answer the </a:t>
            </a:r>
            <a:r>
              <a:rPr lang="en-US" sz="2000" b="1" dirty="0"/>
              <a:t>theodicy </a:t>
            </a:r>
            <a:r>
              <a:rPr lang="en-US" sz="2000" dirty="0"/>
              <a:t>question again</a:t>
            </a:r>
          </a:p>
          <a:p>
            <a:pPr marL="742950" lvl="1" indent="-285750"/>
            <a:r>
              <a:rPr lang="en-US" sz="2000" dirty="0"/>
              <a:t>How can a good and just God allow terrible things to happen?</a:t>
            </a:r>
          </a:p>
          <a:p>
            <a:pPr marL="742950" lvl="1" indent="-285750"/>
            <a:r>
              <a:rPr lang="en-US" sz="2000" dirty="0"/>
              <a:t>Answer: God shapes our future based on our current behavior</a:t>
            </a:r>
          </a:p>
          <a:p>
            <a:pPr marL="1200150" lvl="2" indent="-285750"/>
            <a:r>
              <a:rPr lang="en-US" sz="2000" dirty="0"/>
              <a:t>We do good, we get good</a:t>
            </a:r>
          </a:p>
          <a:p>
            <a:pPr marL="1200150" lvl="2" indent="-285750"/>
            <a:r>
              <a:rPr lang="en-US" sz="2000" dirty="0"/>
              <a:t>We do bad, we get bad.</a:t>
            </a:r>
          </a:p>
          <a:p>
            <a:pPr marL="742950" lvl="1" indent="-285750"/>
            <a:r>
              <a:rPr lang="en-US" sz="2000" dirty="0"/>
              <a:t>What’s </a:t>
            </a:r>
            <a:r>
              <a:rPr lang="en-US" sz="2000" i="1" dirty="0"/>
              <a:t>good </a:t>
            </a:r>
            <a:r>
              <a:rPr lang="en-US" sz="2000" dirty="0"/>
              <a:t>about this is, if you repent, you can expect a better life going forward.</a:t>
            </a:r>
          </a:p>
          <a:p>
            <a:pPr marL="742950" lvl="1" indent="-285750"/>
            <a:r>
              <a:rPr lang="en-US" sz="2000" dirty="0"/>
              <a:t>What’s bad is, how can unrighteous people be saved? Are we doomed because of our past?</a:t>
            </a:r>
          </a:p>
          <a:p>
            <a:pPr marL="742950" lvl="1" indent="-285750"/>
            <a:endParaRPr lang="en-US" sz="1600" dirty="0"/>
          </a:p>
          <a:p>
            <a:pPr marL="742950" lvl="1" indent="-285750"/>
            <a:endParaRPr sz="1600" dirty="0"/>
          </a:p>
        </p:txBody>
      </p:sp>
      <p:sp>
        <p:nvSpPr>
          <p:cNvPr id="97" name="Google Shape;97;p17"/>
          <p:cNvSpPr txBox="1">
            <a:spLocks noGrp="1"/>
          </p:cNvSpPr>
          <p:nvPr>
            <p:ph type="sldNum" idx="12"/>
          </p:nvPr>
        </p:nvSpPr>
        <p:spPr>
          <a:xfrm>
            <a:off x="-125" y="4869225"/>
            <a:ext cx="9144000" cy="27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5</a:t>
            </a:fld>
            <a:endParaRPr/>
          </a:p>
        </p:txBody>
      </p:sp>
    </p:spTree>
    <p:extLst>
      <p:ext uri="{BB962C8B-B14F-4D97-AF65-F5344CB8AC3E}">
        <p14:creationId xmlns:p14="http://schemas.microsoft.com/office/powerpoint/2010/main" val="1038132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7"/>
          <p:cNvSpPr txBox="1">
            <a:spLocks noGrp="1"/>
          </p:cNvSpPr>
          <p:nvPr>
            <p:ph type="title"/>
          </p:nvPr>
        </p:nvSpPr>
        <p:spPr>
          <a:xfrm>
            <a:off x="3241650" y="99105"/>
            <a:ext cx="2660700" cy="360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Jeremiah 18:1-11</a:t>
            </a:r>
          </a:p>
        </p:txBody>
      </p:sp>
      <p:sp>
        <p:nvSpPr>
          <p:cNvPr id="96" name="Google Shape;96;p17"/>
          <p:cNvSpPr txBox="1">
            <a:spLocks noGrp="1"/>
          </p:cNvSpPr>
          <p:nvPr>
            <p:ph type="body" idx="1"/>
          </p:nvPr>
        </p:nvSpPr>
        <p:spPr>
          <a:xfrm>
            <a:off x="280675" y="459405"/>
            <a:ext cx="8582650" cy="3579714"/>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US" sz="1800" b="1" dirty="0"/>
              <a:t>The Potter and the Clay</a:t>
            </a:r>
          </a:p>
          <a:p>
            <a:pPr marL="285750" indent="-285750"/>
            <a:r>
              <a:rPr lang="en-US" sz="1800" dirty="0"/>
              <a:t>There’s another shift in the New Testament</a:t>
            </a:r>
          </a:p>
          <a:p>
            <a:pPr marL="742950" lvl="1" indent="-285750"/>
            <a:r>
              <a:rPr lang="en-US" sz="1800" dirty="0"/>
              <a:t>The Potter can make </a:t>
            </a:r>
            <a:r>
              <a:rPr lang="en-US" sz="1800" b="1" dirty="0"/>
              <a:t>beautiful things out of bad clay</a:t>
            </a:r>
            <a:endParaRPr lang="en-US" sz="1800" dirty="0"/>
          </a:p>
          <a:p>
            <a:pPr marL="742950" lvl="1" indent="-285750"/>
            <a:r>
              <a:rPr lang="en-US" sz="1800" dirty="0"/>
              <a:t>You do bad, you get good.</a:t>
            </a:r>
          </a:p>
          <a:p>
            <a:pPr marL="742950" lvl="1" indent="-285750"/>
            <a:r>
              <a:rPr lang="en-US" sz="1800" dirty="0"/>
              <a:t>God trades our unrighteousness for Jesus’ righteousness.</a:t>
            </a:r>
          </a:p>
          <a:p>
            <a:pPr marL="457200" lvl="1" indent="0">
              <a:buNone/>
            </a:pPr>
            <a:endParaRPr lang="en-US" sz="1800" dirty="0"/>
          </a:p>
          <a:p>
            <a:pPr marL="0" indent="0">
              <a:buNone/>
            </a:pPr>
            <a:r>
              <a:rPr lang="en-US" sz="1800" dirty="0"/>
              <a:t>Romans 5:6-10</a:t>
            </a:r>
          </a:p>
          <a:p>
            <a:pPr marL="0" indent="0">
              <a:buNone/>
            </a:pPr>
            <a:r>
              <a:rPr lang="en-US" sz="1800" dirty="0"/>
              <a:t> For while we were still weak, at the right time Christ died for the ungodly. 7Indeed, rarely will anyone die for a righteous person—though perhaps for a good person someone might actually dare to die. 8But God proves his love for us in that while we still were sinners Christ died for us. 9Much more surely then, now that we have been justified by his blood, will we be saved through him from the wrath of God. 10For if while we were enemies, we were reconciled to God through the death of his Son, much more surely, having been reconciled, will we be saved by his life.</a:t>
            </a:r>
          </a:p>
          <a:p>
            <a:pPr marL="742950" lvl="1" indent="-285750"/>
            <a:endParaRPr sz="1600" dirty="0"/>
          </a:p>
        </p:txBody>
      </p:sp>
      <p:sp>
        <p:nvSpPr>
          <p:cNvPr id="97" name="Google Shape;97;p17"/>
          <p:cNvSpPr txBox="1">
            <a:spLocks noGrp="1"/>
          </p:cNvSpPr>
          <p:nvPr>
            <p:ph type="sldNum" idx="12"/>
          </p:nvPr>
        </p:nvSpPr>
        <p:spPr>
          <a:xfrm>
            <a:off x="-125" y="4869225"/>
            <a:ext cx="9144000" cy="27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6</a:t>
            </a:fld>
            <a:endParaRPr/>
          </a:p>
        </p:txBody>
      </p:sp>
    </p:spTree>
    <p:extLst>
      <p:ext uri="{BB962C8B-B14F-4D97-AF65-F5344CB8AC3E}">
        <p14:creationId xmlns:p14="http://schemas.microsoft.com/office/powerpoint/2010/main" val="3200268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7"/>
          <p:cNvSpPr txBox="1">
            <a:spLocks noGrp="1"/>
          </p:cNvSpPr>
          <p:nvPr>
            <p:ph type="title"/>
          </p:nvPr>
        </p:nvSpPr>
        <p:spPr>
          <a:xfrm>
            <a:off x="3241650" y="99105"/>
            <a:ext cx="2660700" cy="360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Jeremiah 19:1-6, 10-15</a:t>
            </a:r>
          </a:p>
        </p:txBody>
      </p:sp>
      <p:sp>
        <p:nvSpPr>
          <p:cNvPr id="96" name="Google Shape;96;p17"/>
          <p:cNvSpPr txBox="1">
            <a:spLocks noGrp="1"/>
          </p:cNvSpPr>
          <p:nvPr>
            <p:ph type="body" idx="1"/>
          </p:nvPr>
        </p:nvSpPr>
        <p:spPr>
          <a:xfrm>
            <a:off x="280675" y="459405"/>
            <a:ext cx="8582650" cy="3579714"/>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US" sz="1800" b="1" dirty="0"/>
              <a:t>Broken Jug</a:t>
            </a:r>
          </a:p>
          <a:p>
            <a:pPr marL="285750" indent="-285750"/>
            <a:r>
              <a:rPr lang="en-US" sz="1800" dirty="0"/>
              <a:t>Jerusalem shall be broken like shattered ceramic, unable to be repaired</a:t>
            </a:r>
          </a:p>
          <a:p>
            <a:pPr marL="285750" indent="-285750"/>
            <a:r>
              <a:rPr lang="en-US" sz="1800" dirty="0"/>
              <a:t>Because of child sacrifice</a:t>
            </a:r>
          </a:p>
          <a:p>
            <a:pPr marL="742950" lvl="1" indent="-285750"/>
            <a:r>
              <a:rPr lang="en-US" sz="1800" dirty="0" err="1"/>
              <a:t>Topheth</a:t>
            </a:r>
            <a:r>
              <a:rPr lang="en-US" sz="1800" dirty="0"/>
              <a:t> is a nickname for the Valley of Hinnom.</a:t>
            </a:r>
          </a:p>
          <a:p>
            <a:pPr marL="742950" lvl="1" indent="-285750"/>
            <a:r>
              <a:rPr lang="en-US" sz="1800" dirty="0"/>
              <a:t>A </a:t>
            </a:r>
            <a:r>
              <a:rPr lang="en-US" sz="1800" dirty="0" err="1"/>
              <a:t>tophet</a:t>
            </a:r>
            <a:r>
              <a:rPr lang="en-US" sz="1800" dirty="0"/>
              <a:t> was a funeral </a:t>
            </a:r>
            <a:r>
              <a:rPr lang="en-US" sz="1800" dirty="0" err="1"/>
              <a:t>pire</a:t>
            </a:r>
            <a:r>
              <a:rPr lang="en-US" sz="1800" dirty="0"/>
              <a:t>. It’s where you burned the dead, and in this case, children.</a:t>
            </a:r>
          </a:p>
          <a:p>
            <a:pPr marL="742950" lvl="1" indent="-285750"/>
            <a:r>
              <a:rPr lang="en-US" sz="1800" dirty="0"/>
              <a:t>One of King Josiah’s major reforms was ridding Israel of child sacrifice, which became popular in the time of King </a:t>
            </a:r>
            <a:r>
              <a:rPr lang="en-US" sz="1800" dirty="0" err="1"/>
              <a:t>Mannesah</a:t>
            </a:r>
            <a:r>
              <a:rPr lang="en-US" sz="1800" dirty="0"/>
              <a:t>.</a:t>
            </a:r>
          </a:p>
          <a:p>
            <a:pPr marL="742950" lvl="1" indent="-285750"/>
            <a:r>
              <a:rPr lang="en-US" sz="1800" dirty="0"/>
              <a:t>Because of child sacrifice, Jerusalem will be broken.</a:t>
            </a:r>
          </a:p>
        </p:txBody>
      </p:sp>
      <p:sp>
        <p:nvSpPr>
          <p:cNvPr id="97" name="Google Shape;97;p17"/>
          <p:cNvSpPr txBox="1">
            <a:spLocks noGrp="1"/>
          </p:cNvSpPr>
          <p:nvPr>
            <p:ph type="sldNum" idx="12"/>
          </p:nvPr>
        </p:nvSpPr>
        <p:spPr>
          <a:xfrm>
            <a:off x="-125" y="4869225"/>
            <a:ext cx="9144000" cy="27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7</a:t>
            </a:fld>
            <a:endParaRPr/>
          </a:p>
        </p:txBody>
      </p:sp>
    </p:spTree>
    <p:extLst>
      <p:ext uri="{BB962C8B-B14F-4D97-AF65-F5344CB8AC3E}">
        <p14:creationId xmlns:p14="http://schemas.microsoft.com/office/powerpoint/2010/main" val="896757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7"/>
          <p:cNvSpPr txBox="1">
            <a:spLocks noGrp="1"/>
          </p:cNvSpPr>
          <p:nvPr>
            <p:ph type="title"/>
          </p:nvPr>
        </p:nvSpPr>
        <p:spPr>
          <a:xfrm>
            <a:off x="3241650" y="99105"/>
            <a:ext cx="2660700" cy="360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Jeremiah 19:1-6, 10-15</a:t>
            </a:r>
          </a:p>
        </p:txBody>
      </p:sp>
      <p:sp>
        <p:nvSpPr>
          <p:cNvPr id="96" name="Google Shape;96;p17"/>
          <p:cNvSpPr txBox="1">
            <a:spLocks noGrp="1"/>
          </p:cNvSpPr>
          <p:nvPr>
            <p:ph type="body" idx="1"/>
          </p:nvPr>
        </p:nvSpPr>
        <p:spPr>
          <a:xfrm>
            <a:off x="280675" y="459405"/>
            <a:ext cx="8582650" cy="3579714"/>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US" sz="1800" b="1" dirty="0"/>
              <a:t>Broken Jug</a:t>
            </a:r>
          </a:p>
          <a:p>
            <a:pPr marL="285750" indent="-285750"/>
            <a:r>
              <a:rPr lang="en-US" sz="1800" dirty="0"/>
              <a:t>The Valley of Hinnom took on the name Gehenna. </a:t>
            </a:r>
          </a:p>
          <a:p>
            <a:pPr marL="742950" lvl="1" indent="-285750"/>
            <a:r>
              <a:rPr lang="en-US" sz="1800" dirty="0"/>
              <a:t>Gehenna was a trash dump in Jesus’ time, a place where you burned garbage.</a:t>
            </a:r>
          </a:p>
          <a:p>
            <a:pPr marL="742950" lvl="1" indent="-285750"/>
            <a:r>
              <a:rPr lang="en-US" sz="1800" dirty="0"/>
              <a:t>Jesus compares the coming judgement to Gehenna. A place where the fire never ends.</a:t>
            </a:r>
          </a:p>
          <a:p>
            <a:pPr marL="742950" lvl="1" indent="-285750"/>
            <a:r>
              <a:rPr lang="en-US" sz="1800" b="1" dirty="0"/>
              <a:t>So the debate to this today is, </a:t>
            </a:r>
          </a:p>
          <a:p>
            <a:pPr marL="1200150" lvl="2" indent="-285750"/>
            <a:r>
              <a:rPr lang="en-US" sz="1800" dirty="0"/>
              <a:t>Did Jesus believe hell was a place you go when you die?</a:t>
            </a:r>
          </a:p>
          <a:p>
            <a:pPr marL="1200150" lvl="2" indent="-285750"/>
            <a:r>
              <a:rPr lang="en-US" sz="1800" dirty="0"/>
              <a:t>Or was he speaking in metaphor like Jeremiah? </a:t>
            </a:r>
          </a:p>
          <a:p>
            <a:pPr marL="285750" indent="-285750"/>
            <a:r>
              <a:rPr lang="en-US" sz="1800" dirty="0"/>
              <a:t>Zoom poll</a:t>
            </a:r>
          </a:p>
          <a:p>
            <a:pPr marL="742950" lvl="1" indent="-285750"/>
            <a:endParaRPr sz="1600" dirty="0"/>
          </a:p>
        </p:txBody>
      </p:sp>
      <p:sp>
        <p:nvSpPr>
          <p:cNvPr id="97" name="Google Shape;97;p17"/>
          <p:cNvSpPr txBox="1">
            <a:spLocks noGrp="1"/>
          </p:cNvSpPr>
          <p:nvPr>
            <p:ph type="sldNum" idx="12"/>
          </p:nvPr>
        </p:nvSpPr>
        <p:spPr>
          <a:xfrm>
            <a:off x="-125" y="4869225"/>
            <a:ext cx="9144000" cy="27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8</a:t>
            </a:fld>
            <a:endParaRPr/>
          </a:p>
        </p:txBody>
      </p:sp>
    </p:spTree>
    <p:extLst>
      <p:ext uri="{BB962C8B-B14F-4D97-AF65-F5344CB8AC3E}">
        <p14:creationId xmlns:p14="http://schemas.microsoft.com/office/powerpoint/2010/main" val="3908393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7"/>
          <p:cNvSpPr txBox="1">
            <a:spLocks noGrp="1"/>
          </p:cNvSpPr>
          <p:nvPr>
            <p:ph type="title"/>
          </p:nvPr>
        </p:nvSpPr>
        <p:spPr>
          <a:xfrm>
            <a:off x="3241650" y="99105"/>
            <a:ext cx="2660700" cy="360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Jeremiah 20:1-6, 14-18</a:t>
            </a:r>
          </a:p>
        </p:txBody>
      </p:sp>
      <p:sp>
        <p:nvSpPr>
          <p:cNvPr id="96" name="Google Shape;96;p17"/>
          <p:cNvSpPr txBox="1">
            <a:spLocks noGrp="1"/>
          </p:cNvSpPr>
          <p:nvPr>
            <p:ph type="body" idx="1"/>
          </p:nvPr>
        </p:nvSpPr>
        <p:spPr>
          <a:xfrm>
            <a:off x="280675" y="459405"/>
            <a:ext cx="8582650" cy="440982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US" sz="1800" b="1" dirty="0"/>
              <a:t>Jeremiah and </a:t>
            </a:r>
            <a:r>
              <a:rPr lang="en-US" sz="1800" b="1" dirty="0" err="1"/>
              <a:t>Pashur</a:t>
            </a:r>
            <a:endParaRPr lang="en-US" sz="1800" b="1" dirty="0"/>
          </a:p>
          <a:p>
            <a:pPr marL="285750" indent="-285750"/>
            <a:r>
              <a:rPr lang="en-US" sz="1800" dirty="0" err="1"/>
              <a:t>Pashur</a:t>
            </a:r>
            <a:r>
              <a:rPr lang="en-US" sz="1800" dirty="0"/>
              <a:t> is the chief priest.</a:t>
            </a:r>
          </a:p>
          <a:p>
            <a:pPr marL="285750" indent="-285750"/>
            <a:r>
              <a:rPr lang="en-US" sz="1800" dirty="0"/>
              <a:t>Jeremiah is beaten and thrown in jail after the broken jug incident.</a:t>
            </a:r>
          </a:p>
          <a:p>
            <a:pPr marL="285750" indent="-285750"/>
            <a:r>
              <a:rPr lang="en-US" sz="1800" dirty="0"/>
              <a:t>The first time Jeremiah is physically persecuted for his preaching.</a:t>
            </a:r>
          </a:p>
          <a:p>
            <a:pPr marL="285750" indent="-285750"/>
            <a:r>
              <a:rPr lang="en-US" sz="1800" dirty="0"/>
              <a:t>Brings on Jeremiah’s fifth and final </a:t>
            </a:r>
            <a:r>
              <a:rPr lang="en-US" sz="1800" b="1" dirty="0"/>
              <a:t>confession</a:t>
            </a:r>
            <a:r>
              <a:rPr lang="en-US" sz="1800" dirty="0"/>
              <a:t>, or complaint.</a:t>
            </a:r>
          </a:p>
          <a:p>
            <a:pPr marL="0" indent="0">
              <a:buNone/>
            </a:pPr>
            <a:r>
              <a:rPr lang="en-US" sz="1800" dirty="0"/>
              <a:t>	1. 11:18–12.6</a:t>
            </a:r>
          </a:p>
          <a:p>
            <a:pPr marL="0" indent="0">
              <a:buNone/>
            </a:pPr>
            <a:r>
              <a:rPr lang="en-US" sz="1800" dirty="0"/>
              <a:t>	2. 15:10–21</a:t>
            </a:r>
          </a:p>
          <a:p>
            <a:pPr marL="0" indent="0">
              <a:buNone/>
            </a:pPr>
            <a:r>
              <a:rPr lang="en-US" sz="1800" dirty="0"/>
              <a:t>	3. 17:14–18</a:t>
            </a:r>
          </a:p>
          <a:p>
            <a:pPr marL="0" indent="0">
              <a:buNone/>
            </a:pPr>
            <a:r>
              <a:rPr lang="en-US" sz="1800" dirty="0"/>
              <a:t>	4. 18:18–23</a:t>
            </a:r>
          </a:p>
          <a:p>
            <a:pPr marL="0" indent="0">
              <a:buNone/>
            </a:pPr>
            <a:r>
              <a:rPr lang="en-US" sz="1800" dirty="0"/>
              <a:t>	5. 20:7–18.</a:t>
            </a:r>
          </a:p>
          <a:p>
            <a:pPr marL="0" lvl="0" indent="0" algn="l" rtl="0">
              <a:spcBef>
                <a:spcPts val="600"/>
              </a:spcBef>
              <a:spcAft>
                <a:spcPts val="0"/>
              </a:spcAft>
              <a:buNone/>
            </a:pPr>
            <a:endParaRPr lang="en-US" sz="1800" b="1" dirty="0"/>
          </a:p>
        </p:txBody>
      </p:sp>
      <p:sp>
        <p:nvSpPr>
          <p:cNvPr id="97" name="Google Shape;97;p17"/>
          <p:cNvSpPr txBox="1">
            <a:spLocks noGrp="1"/>
          </p:cNvSpPr>
          <p:nvPr>
            <p:ph type="sldNum" idx="12"/>
          </p:nvPr>
        </p:nvSpPr>
        <p:spPr>
          <a:xfrm>
            <a:off x="-125" y="4869225"/>
            <a:ext cx="9144000" cy="27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9</a:t>
            </a:fld>
            <a:endParaRPr/>
          </a:p>
        </p:txBody>
      </p:sp>
    </p:spTree>
    <p:extLst>
      <p:ext uri="{BB962C8B-B14F-4D97-AF65-F5344CB8AC3E}">
        <p14:creationId xmlns:p14="http://schemas.microsoft.com/office/powerpoint/2010/main" val="1463439693"/>
      </p:ext>
    </p:extLst>
  </p:cSld>
  <p:clrMapOvr>
    <a:masterClrMapping/>
  </p:clrMapOvr>
</p:sld>
</file>

<file path=ppt/theme/theme1.xml><?xml version="1.0" encoding="utf-8"?>
<a:theme xmlns:a="http://schemas.openxmlformats.org/drawingml/2006/main" name="Perdita template">
  <a:themeElements>
    <a:clrScheme name="Custom 347">
      <a:dk1>
        <a:srgbClr val="434343"/>
      </a:dk1>
      <a:lt1>
        <a:srgbClr val="FFFFFF"/>
      </a:lt1>
      <a:dk2>
        <a:srgbClr val="999999"/>
      </a:dk2>
      <a:lt2>
        <a:srgbClr val="EFEFEF"/>
      </a:lt2>
      <a:accent1>
        <a:srgbClr val="FF9E00"/>
      </a:accent1>
      <a:accent2>
        <a:srgbClr val="FF6F00"/>
      </a:accent2>
      <a:accent3>
        <a:srgbClr val="8A827D"/>
      </a:accent3>
      <a:accent4>
        <a:srgbClr val="443F3D"/>
      </a:accent4>
      <a:accent5>
        <a:srgbClr val="A0BEDA"/>
      </a:accent5>
      <a:accent6>
        <a:srgbClr val="5E86AC"/>
      </a:accent6>
      <a:hlink>
        <a:srgbClr val="434343"/>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17507</TotalTime>
  <Words>1196</Words>
  <Application>Microsoft Macintosh PowerPoint</Application>
  <PresentationFormat>On-screen Show (16:9)</PresentationFormat>
  <Paragraphs>130</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Montserrat</vt:lpstr>
      <vt:lpstr>Droid Serif</vt:lpstr>
      <vt:lpstr>Arial</vt:lpstr>
      <vt:lpstr>Perdita template</vt:lpstr>
      <vt:lpstr> Jeremiah Chapters 17-25 </vt:lpstr>
      <vt:lpstr>PowerPoint Presentation</vt:lpstr>
      <vt:lpstr>Jeremiah 17:7-10</vt:lpstr>
      <vt:lpstr>Jeremiah 18:1-11</vt:lpstr>
      <vt:lpstr>Jeremiah 18:1-11</vt:lpstr>
      <vt:lpstr>Jeremiah 18:1-11</vt:lpstr>
      <vt:lpstr>Jeremiah 19:1-6, 10-15</vt:lpstr>
      <vt:lpstr>Jeremiah 19:1-6, 10-15</vt:lpstr>
      <vt:lpstr>Jeremiah 20:1-6, 14-18</vt:lpstr>
      <vt:lpstr>Jeremiah 20:1-6, 14-18</vt:lpstr>
      <vt:lpstr>Jeremiah 21:1-2, 8-10</vt:lpstr>
      <vt:lpstr>Jeremiah 23:1-8</vt:lpstr>
      <vt:lpstr>Jeremiah 24:1-8</vt:lpstr>
      <vt:lpstr>Jeremiah 25:8-14</vt:lpstr>
      <vt:lpstr>Next week Jeremiah 26-34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Jeremiah Chapters 17-25 </dc:title>
  <cp:lastModifiedBy>David Horton</cp:lastModifiedBy>
  <cp:revision>17</cp:revision>
  <dcterms:modified xsi:type="dcterms:W3CDTF">2021-07-12T21:28:12Z</dcterms:modified>
</cp:coreProperties>
</file>